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notesSlides/notesSlide4.xml" ContentType="application/vnd.openxmlformats-officedocument.presentationml.notesSlide+xml"/>
  <Override PartName="/ppt/tags/tag11.xml" ContentType="application/vnd.openxmlformats-officedocument.presentationml.tags+xml"/>
  <Override PartName="/ppt/notesSlides/notesSlide5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notesMasterIdLst>
    <p:notesMasterId r:id="rId22"/>
  </p:notesMasterIdLst>
  <p:sldIdLst>
    <p:sldId id="3415" r:id="rId2"/>
    <p:sldId id="3497" r:id="rId3"/>
    <p:sldId id="3416" r:id="rId4"/>
    <p:sldId id="3417" r:id="rId5"/>
    <p:sldId id="4380" r:id="rId6"/>
    <p:sldId id="4252" r:id="rId7"/>
    <p:sldId id="4269" r:id="rId8"/>
    <p:sldId id="4355" r:id="rId9"/>
    <p:sldId id="4384" r:id="rId10"/>
    <p:sldId id="4385" r:id="rId11"/>
    <p:sldId id="4386" r:id="rId12"/>
    <p:sldId id="4387" r:id="rId13"/>
    <p:sldId id="4389" r:id="rId14"/>
    <p:sldId id="4357" r:id="rId15"/>
    <p:sldId id="4390" r:id="rId16"/>
    <p:sldId id="4391" r:id="rId17"/>
    <p:sldId id="4392" r:id="rId18"/>
    <p:sldId id="4393" r:id="rId19"/>
    <p:sldId id="4367" r:id="rId20"/>
    <p:sldId id="3538" r:id="rId21"/>
  </p:sldIdLst>
  <p:sldSz cx="12192000" cy="6858000"/>
  <p:notesSz cx="6858000" cy="9144000"/>
  <p:custDataLst>
    <p:tags r:id="rId2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se Slides" id="{FD572C5E-E5DF-47BA-A42E-A518A676BE65}">
          <p14:sldIdLst>
            <p14:sldId id="3415"/>
            <p14:sldId id="3497"/>
            <p14:sldId id="3416"/>
            <p14:sldId id="3417"/>
            <p14:sldId id="4380"/>
            <p14:sldId id="4252"/>
            <p14:sldId id="4269"/>
            <p14:sldId id="4355"/>
            <p14:sldId id="4384"/>
            <p14:sldId id="4385"/>
            <p14:sldId id="4386"/>
            <p14:sldId id="4387"/>
            <p14:sldId id="4389"/>
            <p14:sldId id="4357"/>
            <p14:sldId id="4390"/>
            <p14:sldId id="4391"/>
            <p14:sldId id="4392"/>
            <p14:sldId id="4393"/>
            <p14:sldId id="4367"/>
            <p14:sldId id="3538"/>
          </p14:sldIdLst>
        </p14:section>
        <p14:section name="Assets" id="{4E12BC48-B26C-9048-83BD-621D9326D704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38465A8-33C0-02E6-5CDC-B017D9B831B6}" name="Presley-Peterson, Idrissa Z." initials="PPIZ" userId="S::ipresleypeterson@ufl.edu::b4b095a0-0d2d-4336-90a2-4012d98cb980" providerId="AD"/>
  <p188:author id="{3D5E04B5-37FD-3875-AC80-1C8F4595E764}" name="Such, Brenda R" initials="SBR" userId="S::brenlee@ufl.edu::56e7de2e-ed65-4b79-be94-ec511006fe59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enko,Yuliya" initials="A" lastIdx="41" clrIdx="0">
    <p:extLst>
      <p:ext uri="{19B8F6BF-5375-455C-9EA6-DF929625EA0E}">
        <p15:presenceInfo xmlns:p15="http://schemas.microsoft.com/office/powerpoint/2012/main" userId="S::ayuliya@ufl.edu::7db61223-801b-4ba0-ab31-e59372beec54" providerId="AD"/>
      </p:ext>
    </p:extLst>
  </p:cmAuthor>
  <p:cmAuthor id="2" name="Gil,Valentina" initials="G" lastIdx="8" clrIdx="1">
    <p:extLst>
      <p:ext uri="{19B8F6BF-5375-455C-9EA6-DF929625EA0E}">
        <p15:presenceInfo xmlns:p15="http://schemas.microsoft.com/office/powerpoint/2012/main" userId="S::valegil1897@ufl.edu::32a6e5d7-48c0-481c-a803-ec96ebd3fa2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2D38"/>
    <a:srgbClr val="75E00E"/>
    <a:srgbClr val="70D5FF"/>
    <a:srgbClr val="262F3A"/>
    <a:srgbClr val="C9C9C9"/>
    <a:srgbClr val="14191E"/>
    <a:srgbClr val="FEFEFE"/>
    <a:srgbClr val="C2D3DD"/>
    <a:srgbClr val="E8F6F7"/>
    <a:srgbClr val="222A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878" autoAdjust="0"/>
    <p:restoredTop sz="88767" autoAdjust="0"/>
  </p:normalViewPr>
  <p:slideViewPr>
    <p:cSldViewPr snapToGrid="0">
      <p:cViewPr varScale="1">
        <p:scale>
          <a:sx n="110" d="100"/>
          <a:sy n="110" d="100"/>
        </p:scale>
        <p:origin x="200" y="2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8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jp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42D798-1A4B-4D04-878A-44A9DA5A77FF}" type="datetimeFigureOut">
              <a:rPr lang="en-US" smtClean="0"/>
              <a:t>8/10/25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FBB24C-3646-4FBC-A19B-4A41B2BC8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12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C3A12-1E0F-412B-B376-8089A55D946C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uk-U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0831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C3A12-1E0F-412B-B376-8089A55D946C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uk-U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0200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C3A12-1E0F-412B-B376-8089A55D946C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uk-U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1750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C3A12-1E0F-412B-B376-8089A55D946C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uk-U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8224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C3A12-1E0F-412B-B376-8089A55D946C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uk-U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7680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01F1FB-30C6-4562-82D5-C9FA9EB9DCB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0" b="2790"/>
          <a:stretch/>
        </p:blipFill>
        <p:spPr>
          <a:xfrm>
            <a:off x="0" y="0"/>
            <a:ext cx="12192000" cy="6920917"/>
          </a:xfrm>
          <a:prstGeom prst="rect">
            <a:avLst/>
          </a:prstGeom>
        </p:spPr>
      </p:pic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4A7B7F23-DBCB-4258-9D85-AC739DD96A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rot="5400000">
            <a:off x="-1096702" y="1096698"/>
            <a:ext cx="6858004" cy="4664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DF518F-7DAA-2454-0A91-59553E554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943" y="1102430"/>
            <a:ext cx="4594786" cy="1920526"/>
          </a:xfrm>
        </p:spPr>
        <p:txBody>
          <a:bodyPr wrap="square" anchor="b" anchorCtr="0">
            <a:spAutoFit/>
          </a:bodyPr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30EFCEC-029C-7950-B373-237FB23B4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6668" y="3308535"/>
            <a:ext cx="4594225" cy="369332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3118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structor On Screen Rt Subhead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0A8E1-15B9-8B49-A111-28F850DF4D98}"/>
              </a:ext>
            </a:extLst>
          </p:cNvPr>
          <p:cNvSpPr/>
          <p:nvPr userDrawn="1"/>
        </p:nvSpPr>
        <p:spPr>
          <a:xfrm>
            <a:off x="-9833" y="0"/>
            <a:ext cx="586115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1E08299B-AD8C-4D64-86F5-B2121F3E1E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59" r="-11603"/>
          <a:stretch/>
        </p:blipFill>
        <p:spPr>
          <a:xfrm rot="16200000">
            <a:off x="911723" y="1918399"/>
            <a:ext cx="5957338" cy="3921861"/>
          </a:xfrm>
          <a:prstGeom prst="rect">
            <a:avLst/>
          </a:prstGeom>
        </p:spPr>
      </p:pic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0E168BF0-AB4E-4C98-A02B-8E8DC84311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rot="10800000" flipV="1">
            <a:off x="0" y="2844112"/>
            <a:ext cx="5851321" cy="3979886"/>
          </a:xfrm>
          <a:prstGeom prst="rect">
            <a:avLst/>
          </a:prstGeom>
        </p:spPr>
      </p:pic>
      <p:sp>
        <p:nvSpPr>
          <p:cNvPr id="14" name="Title 3">
            <a:extLst>
              <a:ext uri="{FF2B5EF4-FFF2-40B4-BE49-F238E27FC236}">
                <a16:creationId xmlns:a16="http://schemas.microsoft.com/office/drawing/2014/main" id="{F047560A-4A8E-49E0-B069-B751A832DD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447614"/>
            <a:ext cx="3802806" cy="1089529"/>
          </a:xfrm>
        </p:spPr>
        <p:txBody>
          <a:bodyPr anchor="b"/>
          <a:lstStyle>
            <a:lvl1pPr>
              <a:defRPr/>
            </a:lvl1pPr>
          </a:lstStyle>
          <a:p>
            <a:pPr algn="r"/>
            <a:r>
              <a:rPr lang="en-US" sz="3600" dirty="0">
                <a:latin typeface="Arial Black" panose="020B0A04020102020204" pitchFamily="34" charset="0"/>
                <a:cs typeface="Arial" panose="020B0604020202020204" pitchFamily="34" charset="0"/>
              </a:rPr>
              <a:t>Main Header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0DC16D-6CBF-42FC-A595-D1F2729A1F9E}"/>
              </a:ext>
            </a:extLst>
          </p:cNvPr>
          <p:cNvGrpSpPr/>
          <p:nvPr userDrawn="1"/>
        </p:nvGrpSpPr>
        <p:grpSpPr>
          <a:xfrm rot="10800000">
            <a:off x="-1" y="1611873"/>
            <a:ext cx="3691630" cy="101632"/>
            <a:chOff x="2599389" y="3378184"/>
            <a:chExt cx="3691630" cy="101632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FE5835C-D814-424A-BA3A-EAC517D82AE2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3092821" y="3429000"/>
              <a:ext cx="3198198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2FEDB9A-8F2B-4A81-9D68-C72A02351ECD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3B17EE0D-50C8-41A6-9054-DC5C4A4947AD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E311EA45-6770-48D4-A3D9-11EE3A4FEB19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493210F2-8C10-4151-8702-AC8439FC6E71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5226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Imagin/Grao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E5E508D-0A10-425E-97C6-F018C21D23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rot="16200000" flipV="1">
            <a:off x="-1096702" y="1096702"/>
            <a:ext cx="6858004" cy="4664600"/>
          </a:xfrm>
          <a:prstGeom prst="rect">
            <a:avLst/>
          </a:prstGeom>
        </p:spPr>
      </p:pic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9262CCC2-D982-49AE-9230-1970B343B6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rot="16200000" flipH="1">
            <a:off x="6430698" y="1096698"/>
            <a:ext cx="6858004" cy="466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0949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Image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1C266703-11FA-499E-AD95-D8F0BF74C9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5" t="8297" r="-211" b="8783"/>
          <a:stretch/>
        </p:blipFill>
        <p:spPr>
          <a:xfrm flipV="1">
            <a:off x="0" y="0"/>
            <a:ext cx="12252223" cy="5644408"/>
          </a:xfrm>
          <a:prstGeom prst="rect">
            <a:avLst/>
          </a:prstGeom>
        </p:spPr>
      </p:pic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552140A9-EA38-41DA-A60A-0D564D0B48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flipH="1">
            <a:off x="0" y="1213592"/>
            <a:ext cx="8298539" cy="564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78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6B400BEA-BF41-407D-914F-A3B6C77E81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5" t="8297" r="-211" b="8783"/>
          <a:stretch/>
        </p:blipFill>
        <p:spPr>
          <a:xfrm>
            <a:off x="0" y="1213592"/>
            <a:ext cx="12252223" cy="564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7674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s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F8339730-F6A4-468F-93AC-557154092B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47" r="1"/>
          <a:stretch/>
        </p:blipFill>
        <p:spPr>
          <a:xfrm rot="10800000">
            <a:off x="5334002" y="0"/>
            <a:ext cx="6857998" cy="3810126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D3CC0CB-C784-42BE-98C0-D51D530294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flipH="1">
            <a:off x="0" y="2193400"/>
            <a:ext cx="6858004" cy="46646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0DFBC141-A7AA-4E2C-8F44-9EE218AE7CEF}"/>
              </a:ext>
            </a:extLst>
          </p:cNvPr>
          <p:cNvGrpSpPr/>
          <p:nvPr userDrawn="1"/>
        </p:nvGrpSpPr>
        <p:grpSpPr>
          <a:xfrm>
            <a:off x="926237" y="2105018"/>
            <a:ext cx="10427563" cy="3373515"/>
            <a:chOff x="926237" y="2105018"/>
            <a:chExt cx="10427563" cy="337351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D10015-EAAE-45F6-8FB6-844AE2FA4C9F}"/>
                </a:ext>
              </a:extLst>
            </p:cNvPr>
            <p:cNvSpPr/>
            <p:nvPr/>
          </p:nvSpPr>
          <p:spPr>
            <a:xfrm>
              <a:off x="926237" y="2105018"/>
              <a:ext cx="10427563" cy="3373515"/>
            </a:xfrm>
            <a:prstGeom prst="rect">
              <a:avLst/>
            </a:prstGeom>
            <a:solidFill>
              <a:srgbClr val="262F3A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0AD0B1A-8674-437A-BAD2-5E8DB1DBB391}"/>
                </a:ext>
              </a:extLst>
            </p:cNvPr>
            <p:cNvCxnSpPr/>
            <p:nvPr/>
          </p:nvCxnSpPr>
          <p:spPr>
            <a:xfrm>
              <a:off x="11353800" y="2105018"/>
              <a:ext cx="0" cy="337351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B3C4B67-B989-497E-8B87-2E8A856FB708}"/>
              </a:ext>
            </a:extLst>
          </p:cNvPr>
          <p:cNvSpPr txBox="1"/>
          <p:nvPr userDrawn="1"/>
        </p:nvSpPr>
        <p:spPr>
          <a:xfrm>
            <a:off x="1040603" y="1736068"/>
            <a:ext cx="1987263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0" b="0" i="0" u="none" strike="noStrike" kern="1200" cap="none" spc="0" normalizeH="0" baseline="0" noProof="0" dirty="0">
                <a:ln>
                  <a:noFill/>
                </a:ln>
                <a:solidFill>
                  <a:srgbClr val="8292A9">
                    <a:alpha val="2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1469C2-464D-4553-A929-464D85853935}"/>
              </a:ext>
            </a:extLst>
          </p:cNvPr>
          <p:cNvSpPr txBox="1"/>
          <p:nvPr userDrawn="1"/>
        </p:nvSpPr>
        <p:spPr>
          <a:xfrm>
            <a:off x="2963020" y="2759735"/>
            <a:ext cx="6265959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Insert Quote Here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7869E-FB8C-4FB8-AA0E-CBC16A292721}"/>
              </a:ext>
            </a:extLst>
          </p:cNvPr>
          <p:cNvSpPr txBox="1"/>
          <p:nvPr userDrawn="1"/>
        </p:nvSpPr>
        <p:spPr>
          <a:xfrm>
            <a:off x="9745439" y="3732097"/>
            <a:ext cx="112809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0" b="0" i="0" u="none" strike="noStrike" kern="1200" cap="none" spc="0" normalizeH="0" baseline="0" noProof="0" dirty="0">
                <a:ln>
                  <a:noFill/>
                </a:ln>
                <a:solidFill>
                  <a:srgbClr val="8292A9">
                    <a:alpha val="10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3955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A63A25A-1E32-5F1C-61BF-52EB812754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" t="62104" r="917" b="1383"/>
          <a:stretch/>
        </p:blipFill>
        <p:spPr>
          <a:xfrm>
            <a:off x="0" y="4601106"/>
            <a:ext cx="12192000" cy="22568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707199-6C55-A547-8641-7239F2BBA7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4627"/>
            <a:ext cx="10515600" cy="535531"/>
          </a:xfrm>
        </p:spPr>
        <p:txBody>
          <a:bodyPr anchor="t" anchorCtr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E6198D55-9E76-0E43-B139-E16F4B5CD6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073" y="1632558"/>
            <a:ext cx="4838930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05048B-EB9E-3E4F-A300-DDCD1594EA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9" y="2335112"/>
            <a:ext cx="4838763" cy="330236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/>
                </a:solidFill>
              </a:defRPr>
            </a:lvl2pPr>
            <a:lvl3pPr marL="914400" indent="0">
              <a:buNone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4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 hidden="1">
            <a:extLst>
              <a:ext uri="{FF2B5EF4-FFF2-40B4-BE49-F238E27FC236}">
                <a16:creationId xmlns:a16="http://schemas.microsoft.com/office/drawing/2014/main" id="{5761C158-19BB-5537-82A9-A02F6C8BEBF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-179567" y="1632558"/>
            <a:ext cx="4703859" cy="433965"/>
          </a:xfrm>
        </p:spPr>
        <p:txBody>
          <a:bodyPr/>
          <a:lstStyle/>
          <a:p>
            <a:r>
              <a:rPr lang="en-US" dirty="0"/>
              <a:t>ENTER SUBHEADING HERE</a:t>
            </a:r>
          </a:p>
        </p:txBody>
      </p:sp>
      <p:sp>
        <p:nvSpPr>
          <p:cNvPr id="9" name="Content Placeholder 3" hidden="1">
            <a:extLst>
              <a:ext uri="{FF2B5EF4-FFF2-40B4-BE49-F238E27FC236}">
                <a16:creationId xmlns:a16="http://schemas.microsoft.com/office/drawing/2014/main" id="{AE8A1C9B-687E-5F90-1A64-D1FBB9A460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-179567" y="2335111"/>
            <a:ext cx="4703859" cy="1200329"/>
          </a:xfrm>
        </p:spPr>
        <p:txBody>
          <a:bodyPr wrap="square">
            <a:spAutoFit/>
          </a:bodyPr>
          <a:lstStyle/>
          <a:p>
            <a:r>
              <a:rPr lang="en-US" sz="2000" dirty="0"/>
              <a:t>Lorem ipsum dolor sit </a:t>
            </a:r>
            <a:r>
              <a:rPr lang="en-US" sz="2000" dirty="0" err="1"/>
              <a:t>amet</a:t>
            </a:r>
            <a:r>
              <a:rPr lang="en-US" sz="2000" dirty="0"/>
              <a:t>, </a:t>
            </a:r>
            <a:r>
              <a:rPr lang="en-US" sz="2000" dirty="0" err="1"/>
              <a:t>consectetuer</a:t>
            </a:r>
            <a:r>
              <a:rPr lang="en-US" sz="2000" dirty="0"/>
              <a:t> </a:t>
            </a:r>
            <a:r>
              <a:rPr lang="en-US" sz="2000" dirty="0" err="1"/>
              <a:t>adipiscing</a:t>
            </a:r>
            <a:r>
              <a:rPr lang="en-US" sz="2000" dirty="0"/>
              <a:t> </a:t>
            </a:r>
            <a:r>
              <a:rPr lang="en-US" sz="2000" dirty="0" err="1"/>
              <a:t>elit</a:t>
            </a:r>
            <a:r>
              <a:rPr lang="en-US" sz="2000" dirty="0"/>
              <a:t>, sed diam </a:t>
            </a:r>
            <a:r>
              <a:rPr lang="en-US" sz="2000" dirty="0" err="1"/>
              <a:t>nonummy</a:t>
            </a:r>
            <a:r>
              <a:rPr lang="en-US" sz="2000" dirty="0"/>
              <a:t> </a:t>
            </a:r>
            <a:r>
              <a:rPr lang="en-US" sz="2000" dirty="0" err="1"/>
              <a:t>nibh</a:t>
            </a:r>
            <a:r>
              <a:rPr lang="en-US" sz="2000" dirty="0"/>
              <a:t> </a:t>
            </a:r>
            <a:r>
              <a:rPr lang="en-US" sz="2000" dirty="0" err="1"/>
              <a:t>euismod</a:t>
            </a:r>
            <a:r>
              <a:rPr lang="en-US" sz="2000" dirty="0"/>
              <a:t> </a:t>
            </a:r>
            <a:r>
              <a:rPr lang="en-US" sz="2000" dirty="0" err="1"/>
              <a:t>tincidunt</a:t>
            </a:r>
            <a:r>
              <a:rPr lang="en-US" sz="2000" dirty="0"/>
              <a:t> </a:t>
            </a:r>
            <a:r>
              <a:rPr lang="en-US" sz="2000" dirty="0" err="1"/>
              <a:t>ut</a:t>
            </a:r>
            <a:r>
              <a:rPr lang="en-US" sz="2000" dirty="0"/>
              <a:t> </a:t>
            </a:r>
            <a:r>
              <a:rPr lang="en-US" sz="2000" dirty="0" err="1"/>
              <a:t>laoreet</a:t>
            </a:r>
            <a:r>
              <a:rPr lang="en-US" sz="2000" dirty="0"/>
              <a:t> dolore magna </a:t>
            </a:r>
            <a:r>
              <a:rPr lang="en-US" sz="2000" dirty="0" err="1"/>
              <a:t>aliquam</a:t>
            </a:r>
            <a:r>
              <a:rPr lang="en-US" sz="2000" dirty="0"/>
              <a:t>.</a:t>
            </a:r>
          </a:p>
        </p:txBody>
      </p:sp>
      <p:sp>
        <p:nvSpPr>
          <p:cNvPr id="10" name="Content Placeholder 2" hidden="1">
            <a:extLst>
              <a:ext uri="{FF2B5EF4-FFF2-40B4-BE49-F238E27FC236}">
                <a16:creationId xmlns:a16="http://schemas.microsoft.com/office/drawing/2014/main" id="{8E78EDC0-8065-C077-BB07-2289571A6A24}"/>
              </a:ext>
            </a:extLst>
          </p:cNvPr>
          <p:cNvSpPr txBox="1">
            <a:spLocks/>
          </p:cNvSpPr>
          <p:nvPr userDrawn="1"/>
        </p:nvSpPr>
        <p:spPr>
          <a:xfrm>
            <a:off x="-179567" y="3628523"/>
            <a:ext cx="4703859" cy="1518364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0513" indent="-290513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  <a:p>
            <a:pPr marL="290513" indent="-290513">
              <a:lnSpc>
                <a:spcPct val="100000"/>
              </a:lnSpc>
              <a:buFont typeface="+mj-lt"/>
              <a:buAutoNum type="arabicPeriod"/>
            </a:pP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endParaRPr lang="en-US" dirty="0"/>
          </a:p>
          <a:p>
            <a:pPr marL="749300" lvl="1" indent="-292100">
              <a:lnSpc>
                <a:spcPct val="100000"/>
              </a:lnSpc>
              <a:buFont typeface="+mj-lt"/>
              <a:buAutoNum type="arabicPeriod"/>
            </a:pP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endParaRPr lang="en-US" dirty="0"/>
          </a:p>
          <a:p>
            <a:pPr marL="749300" lvl="1" indent="-292100">
              <a:lnSpc>
                <a:spcPct val="100000"/>
              </a:lnSpc>
              <a:buFont typeface="+mj-lt"/>
              <a:buAutoNum type="arabicPeriod"/>
            </a:pPr>
            <a:r>
              <a:rPr lang="en-US" dirty="0" err="1"/>
              <a:t>laoreet</a:t>
            </a:r>
            <a:r>
              <a:rPr lang="en-US" dirty="0"/>
              <a:t> dolore magna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D0AAF3FF-4766-AF6B-D1A6-3287BB5D815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14870" y="1632558"/>
            <a:ext cx="4838930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A6CD4F2C-E282-15F6-CB61-DEC4F99B049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514996" y="2335112"/>
            <a:ext cx="4838763" cy="330236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/>
                </a:solidFill>
              </a:defRPr>
            </a:lvl2pPr>
            <a:lvl3pPr marL="914400" indent="0">
              <a:buNone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4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961312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s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07199-6C55-A547-8641-7239F2BBA7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4627"/>
            <a:ext cx="10515600" cy="535531"/>
          </a:xfrm>
        </p:spPr>
        <p:txBody>
          <a:bodyPr anchor="t" anchorCtr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05048B-EB9E-3E4F-A300-DDCD1594EA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636776" y="1837026"/>
            <a:ext cx="9717024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0D3E4E-FED6-DEDC-0AAD-FE6B49F607BB}"/>
              </a:ext>
            </a:extLst>
          </p:cNvPr>
          <p:cNvSpPr/>
          <p:nvPr userDrawn="1"/>
        </p:nvSpPr>
        <p:spPr>
          <a:xfrm rot="16200000">
            <a:off x="8720579" y="3386580"/>
            <a:ext cx="6858002" cy="848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2"/>
              </a:gs>
              <a:gs pos="43000">
                <a:schemeClr val="tx2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816DE04C-93E8-8063-D47C-53B1D043014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636776" y="2288272"/>
            <a:ext cx="9717024" cy="369332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83DD218-92C7-AE45-8A5A-C237EFCC279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636776" y="3428999"/>
            <a:ext cx="9717024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0F98EEFE-5D86-D5A7-84C8-954EEC7C8B7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636776" y="3880245"/>
            <a:ext cx="9717024" cy="369332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8AC428E1-F002-7CC3-9BCB-7970D1D9C8C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636776" y="5001767"/>
            <a:ext cx="9717024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FDF026BC-FDCF-2C69-77E4-B3559034795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636776" y="5453013"/>
            <a:ext cx="9717024" cy="369332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2508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or Five Items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619DC98-E402-671F-00DF-BE7DC50653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850" r="82122" b="32669"/>
          <a:stretch/>
        </p:blipFill>
        <p:spPr>
          <a:xfrm>
            <a:off x="0" y="5167831"/>
            <a:ext cx="2571149" cy="1690169"/>
          </a:xfrm>
          <a:prstGeom prst="rect">
            <a:avLst/>
          </a:prstGeom>
        </p:spPr>
      </p:pic>
      <p:pic>
        <p:nvPicPr>
          <p:cNvPr id="73" name="Picture 72" hidden="1">
            <a:extLst>
              <a:ext uri="{FF2B5EF4-FFF2-40B4-BE49-F238E27FC236}">
                <a16:creationId xmlns:a16="http://schemas.microsoft.com/office/drawing/2014/main" id="{32A4E005-5CE0-6BDA-EAC8-A833B15023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39" t="43769" r="83080" b="31817"/>
          <a:stretch/>
        </p:blipFill>
        <p:spPr>
          <a:xfrm>
            <a:off x="-8917" y="5366710"/>
            <a:ext cx="1965960" cy="14912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707199-6C55-A547-8641-7239F2BBA7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4627"/>
            <a:ext cx="10515600" cy="535531"/>
          </a:xfrm>
        </p:spPr>
        <p:txBody>
          <a:bodyPr anchor="t" anchorCtr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05048B-EB9E-3E4F-A300-DDCD1594EA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176753"/>
            <a:ext cx="3304670" cy="757130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0D3E4E-FED6-DEDC-0AAD-FE6B49F607BB}"/>
              </a:ext>
            </a:extLst>
          </p:cNvPr>
          <p:cNvSpPr/>
          <p:nvPr userDrawn="1"/>
        </p:nvSpPr>
        <p:spPr>
          <a:xfrm rot="16200000">
            <a:off x="8720579" y="3386580"/>
            <a:ext cx="6858002" cy="848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2"/>
              </a:gs>
              <a:gs pos="43000">
                <a:schemeClr val="tx2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816DE04C-93E8-8063-D47C-53B1D043014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2627999"/>
            <a:ext cx="3304670" cy="646331"/>
          </a:xfrm>
        </p:spPr>
        <p:txBody>
          <a:bodyPr wrap="square">
            <a:sp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5" name="Content Placeholder 4">
            <a:extLst>
              <a:ext uri="{FF2B5EF4-FFF2-40B4-BE49-F238E27FC236}">
                <a16:creationId xmlns:a16="http://schemas.microsoft.com/office/drawing/2014/main" id="{C74C9311-5F4C-9304-03F4-14F76A0591B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43665" y="2176753"/>
            <a:ext cx="3304670" cy="757130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6" name="Content Placeholder 4">
            <a:extLst>
              <a:ext uri="{FF2B5EF4-FFF2-40B4-BE49-F238E27FC236}">
                <a16:creationId xmlns:a16="http://schemas.microsoft.com/office/drawing/2014/main" id="{BFF94690-D9AA-0920-ABBC-71E480CA81C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443665" y="2627999"/>
            <a:ext cx="3304670" cy="646331"/>
          </a:xfrm>
        </p:spPr>
        <p:txBody>
          <a:bodyPr wrap="square">
            <a:sp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7" name="Content Placeholder 4">
            <a:extLst>
              <a:ext uri="{FF2B5EF4-FFF2-40B4-BE49-F238E27FC236}">
                <a16:creationId xmlns:a16="http://schemas.microsoft.com/office/drawing/2014/main" id="{B7FA6F3E-4A79-A451-7856-7B72C1A048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049130" y="2176753"/>
            <a:ext cx="3304670" cy="757130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8" name="Content Placeholder 4">
            <a:extLst>
              <a:ext uri="{FF2B5EF4-FFF2-40B4-BE49-F238E27FC236}">
                <a16:creationId xmlns:a16="http://schemas.microsoft.com/office/drawing/2014/main" id="{0B33ECCC-D5F0-F052-9A79-D7DA5C314851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049130" y="2627999"/>
            <a:ext cx="3304670" cy="646331"/>
          </a:xfrm>
        </p:spPr>
        <p:txBody>
          <a:bodyPr wrap="square">
            <a:sp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9" name="Content Placeholder 4">
            <a:extLst>
              <a:ext uri="{FF2B5EF4-FFF2-40B4-BE49-F238E27FC236}">
                <a16:creationId xmlns:a16="http://schemas.microsoft.com/office/drawing/2014/main" id="{3A8FA4E0-52FD-9B7B-E68A-1630E8A7A678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2710403" y="4830527"/>
            <a:ext cx="3304670" cy="757130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0" name="Content Placeholder 4">
            <a:extLst>
              <a:ext uri="{FF2B5EF4-FFF2-40B4-BE49-F238E27FC236}">
                <a16:creationId xmlns:a16="http://schemas.microsoft.com/office/drawing/2014/main" id="{17F5D18D-C36B-915C-8DD4-2DE4887EEC4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2710403" y="5281773"/>
            <a:ext cx="3304670" cy="646331"/>
          </a:xfrm>
        </p:spPr>
        <p:txBody>
          <a:bodyPr wrap="square">
            <a:sp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1" name="Content Placeholder 4">
            <a:extLst>
              <a:ext uri="{FF2B5EF4-FFF2-40B4-BE49-F238E27FC236}">
                <a16:creationId xmlns:a16="http://schemas.microsoft.com/office/drawing/2014/main" id="{A1C74A61-E7D1-5F7F-63C7-7D47FD39094E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315868" y="4830527"/>
            <a:ext cx="3304670" cy="757130"/>
          </a:xfrm>
        </p:spPr>
        <p:txBody>
          <a:bodyPr wrap="square">
            <a:sp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2" name="Content Placeholder 4">
            <a:extLst>
              <a:ext uri="{FF2B5EF4-FFF2-40B4-BE49-F238E27FC236}">
                <a16:creationId xmlns:a16="http://schemas.microsoft.com/office/drawing/2014/main" id="{AC4BDB1C-A9FD-78D6-F70D-D45DF6CC3E89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315868" y="5281773"/>
            <a:ext cx="3304670" cy="646331"/>
          </a:xfrm>
        </p:spPr>
        <p:txBody>
          <a:bodyPr wrap="square">
            <a:sp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400">
                <a:solidFill>
                  <a:schemeClr val="tx1"/>
                </a:solidFill>
              </a:defRPr>
            </a:lvl4pPr>
            <a:lvl5pPr marL="1828800" indent="0"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15836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A9C87990-D107-C2FC-334B-42C24639BF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98" t="1189" r="812" b="2972"/>
          <a:stretch/>
        </p:blipFill>
        <p:spPr>
          <a:xfrm flipV="1">
            <a:off x="0" y="-1"/>
            <a:ext cx="12192000" cy="68580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F7CB1A9-8F2D-869F-8FE1-2A0F208A7557}"/>
              </a:ext>
            </a:extLst>
          </p:cNvPr>
          <p:cNvSpPr/>
          <p:nvPr userDrawn="1"/>
        </p:nvSpPr>
        <p:spPr>
          <a:xfrm rot="16200000">
            <a:off x="-3386581" y="3386580"/>
            <a:ext cx="6858002" cy="848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2"/>
              </a:gs>
              <a:gs pos="43000">
                <a:schemeClr val="tx2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707199-6C55-A547-8641-7239F2BBA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04783"/>
            <a:ext cx="10515600" cy="535531"/>
          </a:xfrm>
        </p:spPr>
        <p:txBody>
          <a:bodyPr anchor="t" anchorCtr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05048B-EB9E-3E4F-A300-DDCD1594EA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60715" y="2651823"/>
            <a:ext cx="5713675" cy="480131"/>
          </a:xfrm>
        </p:spPr>
        <p:txBody>
          <a:bodyPr anchor="ctr" anchorCtr="0">
            <a:sp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/>
                </a:solidFill>
              </a:defRPr>
            </a:lvl2pPr>
            <a:lvl3pPr marL="914400" indent="0">
              <a:buNone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4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2063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">
    <p:bg>
      <p:bgPr>
        <a:solidFill>
          <a:srgbClr val="22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AADD82B-FD86-3504-3CC4-C1D53DB23F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98" t="1189" r="812" b="2972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707199-6C55-A547-8641-7239F2BBA7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161233"/>
            <a:ext cx="10515600" cy="535531"/>
          </a:xfrm>
        </p:spPr>
        <p:txBody>
          <a:bodyPr anchor="ctr" anchorCtr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F92CF2-73D0-1006-2BA6-C37ED1302058}"/>
              </a:ext>
            </a:extLst>
          </p:cNvPr>
          <p:cNvSpPr/>
          <p:nvPr userDrawn="1"/>
        </p:nvSpPr>
        <p:spPr>
          <a:xfrm rot="16200000">
            <a:off x="-3386581" y="3386580"/>
            <a:ext cx="6858002" cy="848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2"/>
              </a:gs>
              <a:gs pos="43000">
                <a:schemeClr val="tx2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90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4F2296-F2E4-4E17-960C-894861EB23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0" b="2790"/>
          <a:stretch/>
        </p:blipFill>
        <p:spPr>
          <a:xfrm>
            <a:off x="0" y="0"/>
            <a:ext cx="12192000" cy="6920917"/>
          </a:xfrm>
          <a:prstGeom prst="rect">
            <a:avLst/>
          </a:prstGeom>
        </p:spPr>
      </p:pic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C296E787-F4B5-44C6-B151-D8788E600B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rot="5400000">
            <a:off x="-1096702" y="1096698"/>
            <a:ext cx="6858004" cy="4664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DF518F-7DAA-2454-0A91-59553E554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943" y="1060443"/>
            <a:ext cx="4594786" cy="1920526"/>
          </a:xfrm>
        </p:spPr>
        <p:txBody>
          <a:bodyPr wrap="square" anchor="b" anchorCtr="0">
            <a:spAutoFit/>
          </a:bodyPr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30EFCEC-029C-7950-B373-237FB23B4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6668" y="4011827"/>
            <a:ext cx="4594225" cy="369332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4D9D61-2822-ACA6-A9DF-D96AB6177A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16668" y="3090133"/>
            <a:ext cx="4594225" cy="812530"/>
          </a:xfrm>
        </p:spPr>
        <p:txBody>
          <a:bodyPr anchor="ctr" anchorCtr="0">
            <a:spAutoFit/>
          </a:bodyPr>
          <a:lstStyle>
            <a:lvl1pPr marL="0" indent="0">
              <a:buNone/>
              <a:defRPr sz="2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85729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structor On Screen Rt Subhead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0A8E1-15B9-8B49-A111-28F850DF4D98}"/>
              </a:ext>
            </a:extLst>
          </p:cNvPr>
          <p:cNvSpPr/>
          <p:nvPr userDrawn="1"/>
        </p:nvSpPr>
        <p:spPr>
          <a:xfrm>
            <a:off x="0" y="0"/>
            <a:ext cx="586115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707199-6C55-A547-8641-7239F2BBA7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4627"/>
            <a:ext cx="4708161" cy="978729"/>
          </a:xfrm>
        </p:spPr>
        <p:txBody>
          <a:bodyPr wrap="square" anchor="t" anchorCtr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E6198D55-9E76-0E43-B139-E16F4B5CD6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576100"/>
            <a:ext cx="4708161" cy="433965"/>
          </a:xfrm>
        </p:spPr>
        <p:txBody>
          <a:bodyPr wrap="square">
            <a:spAutoFit/>
          </a:bodyPr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79C59E3-372F-9C4C-9E76-83140F1BF11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1" y="2151063"/>
            <a:ext cx="4708280" cy="1484509"/>
          </a:xfrm>
        </p:spPr>
        <p:txBody>
          <a:bodyPr wrap="square">
            <a:sp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/>
                </a:solidFill>
              </a:defRPr>
            </a:lvl2pPr>
            <a:lvl3pPr marL="914400" indent="0">
              <a:buNone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4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023ED508-5260-0F00-FB5E-CECD913700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75" b="10242"/>
          <a:stretch/>
        </p:blipFill>
        <p:spPr>
          <a:xfrm flipH="1">
            <a:off x="0" y="3858910"/>
            <a:ext cx="2714847" cy="299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9623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319723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rgbClr val="22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980DDDF7-4E9D-4E49-96A4-620A1E94E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00" r="16052" b="3651"/>
          <a:stretch/>
        </p:blipFill>
        <p:spPr>
          <a:xfrm>
            <a:off x="0" y="7632"/>
            <a:ext cx="12192000" cy="6858000"/>
          </a:xfrm>
          <a:prstGeom prst="rect">
            <a:avLst/>
          </a:prstGeom>
        </p:spPr>
      </p:pic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F6FC81E9-ECDA-4465-8614-675AE3DEC1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52" b="21536"/>
          <a:stretch/>
        </p:blipFill>
        <p:spPr>
          <a:xfrm flipH="1" flipV="1">
            <a:off x="0" y="0"/>
            <a:ext cx="8785413" cy="402449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05F12E3-210E-455E-845F-212B5B2757E6}"/>
              </a:ext>
            </a:extLst>
          </p:cNvPr>
          <p:cNvGrpSpPr/>
          <p:nvPr userDrawn="1"/>
        </p:nvGrpSpPr>
        <p:grpSpPr>
          <a:xfrm>
            <a:off x="1673830" y="3958273"/>
            <a:ext cx="3583970" cy="101632"/>
            <a:chOff x="2599389" y="3378184"/>
            <a:chExt cx="3568875" cy="101632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E4EEA39-1D66-4B27-BC7D-C716B7B9FED9}"/>
                </a:ext>
              </a:extLst>
            </p:cNvPr>
            <p:cNvCxnSpPr>
              <a:cxnSpLocks/>
            </p:cNvCxnSpPr>
            <p:nvPr/>
          </p:nvCxnSpPr>
          <p:spPr>
            <a:xfrm>
              <a:off x="3092824" y="3429000"/>
              <a:ext cx="307544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343299F-944D-4356-B48C-76510D8DE504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1CFECA0A-547F-4B9C-9C13-396F09917794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6A386FD9-2500-4F89-AD1E-F8D4FF7181E5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40D4B9F0-BF42-4AAA-8FE2-405E6C53AE43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FFAC669-E709-4F55-9961-EA6619434901}"/>
              </a:ext>
            </a:extLst>
          </p:cNvPr>
          <p:cNvSpPr txBox="1">
            <a:spLocks/>
          </p:cNvSpPr>
          <p:nvPr userDrawn="1"/>
        </p:nvSpPr>
        <p:spPr>
          <a:xfrm>
            <a:off x="678887" y="2844507"/>
            <a:ext cx="4673123" cy="107721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b="1" dirty="0">
                <a:solidFill>
                  <a:schemeClr val="accent2"/>
                </a:solidFill>
                <a:latin typeface="Arial Black" panose="020B0A04020102020204" pitchFamily="34" charset="0"/>
              </a:rPr>
              <a:t>Part #</a:t>
            </a:r>
          </a:p>
          <a:p>
            <a:pPr algn="r">
              <a:lnSpc>
                <a:spcPct val="100000"/>
              </a:lnSpc>
            </a:pPr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94023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structor On Screen Rt 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0A8E1-15B9-8B49-A111-28F850DF4D98}"/>
              </a:ext>
            </a:extLst>
          </p:cNvPr>
          <p:cNvSpPr/>
          <p:nvPr userDrawn="1"/>
        </p:nvSpPr>
        <p:spPr>
          <a:xfrm>
            <a:off x="0" y="0"/>
            <a:ext cx="586115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3DA39D6-299F-4413-937C-1C817F3CDFDB}"/>
              </a:ext>
            </a:extLst>
          </p:cNvPr>
          <p:cNvGrpSpPr/>
          <p:nvPr userDrawn="1"/>
        </p:nvGrpSpPr>
        <p:grpSpPr>
          <a:xfrm>
            <a:off x="1673830" y="3958273"/>
            <a:ext cx="3583970" cy="101632"/>
            <a:chOff x="2599389" y="3378184"/>
            <a:chExt cx="3568875" cy="101632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699923E-3D93-4281-96AD-B3443EBD985F}"/>
                </a:ext>
              </a:extLst>
            </p:cNvPr>
            <p:cNvCxnSpPr>
              <a:cxnSpLocks/>
            </p:cNvCxnSpPr>
            <p:nvPr/>
          </p:nvCxnSpPr>
          <p:spPr>
            <a:xfrm>
              <a:off x="3092824" y="3429000"/>
              <a:ext cx="307544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FC45692-9598-489A-BC5B-9423B4DBD910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10A4A23D-F6B5-4145-8D55-30B32B2279B5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05B1A4-3F4D-4595-AEAD-4089962FA8A4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16B42469-24FF-455A-94E8-A76C09078C4D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5AA71781-0C3D-45C9-9D98-8F1C6927973B}"/>
              </a:ext>
            </a:extLst>
          </p:cNvPr>
          <p:cNvSpPr txBox="1">
            <a:spLocks/>
          </p:cNvSpPr>
          <p:nvPr userDrawn="1"/>
        </p:nvSpPr>
        <p:spPr>
          <a:xfrm>
            <a:off x="678887" y="2844507"/>
            <a:ext cx="4673123" cy="107721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b="1" dirty="0">
                <a:solidFill>
                  <a:schemeClr val="accent2"/>
                </a:solidFill>
                <a:latin typeface="Arial Black" panose="020B0A04020102020204" pitchFamily="34" charset="0"/>
              </a:rPr>
              <a:t>Part #</a:t>
            </a:r>
          </a:p>
          <a:p>
            <a:pPr algn="r">
              <a:lnSpc>
                <a:spcPct val="100000"/>
              </a:lnSpc>
            </a:pPr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Section Title</a:t>
            </a:r>
          </a:p>
        </p:txBody>
      </p:sp>
      <p:pic>
        <p:nvPicPr>
          <p:cNvPr id="28" name="Picture 27" descr="Background pattern&#10;&#10;Description automatically generated">
            <a:extLst>
              <a:ext uri="{FF2B5EF4-FFF2-40B4-BE49-F238E27FC236}">
                <a16:creationId xmlns:a16="http://schemas.microsoft.com/office/drawing/2014/main" id="{D8F80288-87E7-4CD5-BF60-2B4F3AA959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75"/>
          <a:stretch/>
        </p:blipFill>
        <p:spPr>
          <a:xfrm rot="16200000">
            <a:off x="1754165" y="287029"/>
            <a:ext cx="4384185" cy="3810126"/>
          </a:xfrm>
          <a:prstGeom prst="rect">
            <a:avLst/>
          </a:prstGeom>
        </p:spPr>
      </p:pic>
      <p:pic>
        <p:nvPicPr>
          <p:cNvPr id="29" name="Picture 28" descr="Background pattern&#10;&#10;Description automatically generated">
            <a:extLst>
              <a:ext uri="{FF2B5EF4-FFF2-40B4-BE49-F238E27FC236}">
                <a16:creationId xmlns:a16="http://schemas.microsoft.com/office/drawing/2014/main" id="{A614AC48-182A-46B1-917E-C2427F090D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rot="5400000">
            <a:off x="-1096702" y="1096698"/>
            <a:ext cx="6858004" cy="466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398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structor On Screen Rt Subhead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0A8E1-15B9-8B49-A111-28F850DF4D98}"/>
              </a:ext>
            </a:extLst>
          </p:cNvPr>
          <p:cNvSpPr/>
          <p:nvPr userDrawn="1"/>
        </p:nvSpPr>
        <p:spPr>
          <a:xfrm>
            <a:off x="0" y="0"/>
            <a:ext cx="586115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Background pattern&#10;&#10;Description automatically generated">
            <a:extLst>
              <a:ext uri="{FF2B5EF4-FFF2-40B4-BE49-F238E27FC236}">
                <a16:creationId xmlns:a16="http://schemas.microsoft.com/office/drawing/2014/main" id="{AD93238D-C0DC-48D8-A68F-E0819D7EE8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75"/>
          <a:stretch/>
        </p:blipFill>
        <p:spPr>
          <a:xfrm rot="10800000" flipH="1">
            <a:off x="0" y="-1"/>
            <a:ext cx="5851321" cy="5085157"/>
          </a:xfrm>
          <a:prstGeom prst="rect">
            <a:avLst/>
          </a:prstGeom>
        </p:spPr>
      </p:pic>
      <p:pic>
        <p:nvPicPr>
          <p:cNvPr id="20" name="Picture 19" descr="Background pattern&#10;&#10;Description automatically generated">
            <a:extLst>
              <a:ext uri="{FF2B5EF4-FFF2-40B4-BE49-F238E27FC236}">
                <a16:creationId xmlns:a16="http://schemas.microsoft.com/office/drawing/2014/main" id="{15C568B5-3365-4D89-B5EC-F85B1B3463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13" t="1" r="20316" b="27335"/>
          <a:stretch/>
        </p:blipFill>
        <p:spPr>
          <a:xfrm>
            <a:off x="-2" y="2193400"/>
            <a:ext cx="5851323" cy="46646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D38678F0-7FDC-493D-A048-3BAAA008F4DB}"/>
              </a:ext>
            </a:extLst>
          </p:cNvPr>
          <p:cNvSpPr txBox="1">
            <a:spLocks/>
          </p:cNvSpPr>
          <p:nvPr userDrawn="1"/>
        </p:nvSpPr>
        <p:spPr>
          <a:xfrm>
            <a:off x="1811302" y="3344543"/>
            <a:ext cx="4040019" cy="58477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Headline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4754B9F-F2D7-4320-9F0D-A6D496A155EB}"/>
              </a:ext>
            </a:extLst>
          </p:cNvPr>
          <p:cNvGrpSpPr/>
          <p:nvPr userDrawn="1"/>
        </p:nvGrpSpPr>
        <p:grpSpPr>
          <a:xfrm>
            <a:off x="1904265" y="3958273"/>
            <a:ext cx="3947056" cy="101632"/>
            <a:chOff x="2599389" y="3378184"/>
            <a:chExt cx="3930431" cy="101632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44FFD5-D3C3-4743-B41C-05CB0AAE7F87}"/>
                </a:ext>
              </a:extLst>
            </p:cNvPr>
            <p:cNvCxnSpPr>
              <a:cxnSpLocks/>
            </p:cNvCxnSpPr>
            <p:nvPr/>
          </p:nvCxnSpPr>
          <p:spPr>
            <a:xfrm>
              <a:off x="3092824" y="3429000"/>
              <a:ext cx="3436996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E576416-625F-4BE3-B07F-05D804B17494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5CDBA8FF-B0F0-43A2-AF33-8782865E8ECE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8DE1DC9-D005-46B8-A011-9E822CA3CDC3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F6F3B39-87B2-43DD-B8C1-413E00097BF3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6173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A93CA966-55F1-44F2-95FB-8C406E09CF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47" r="1"/>
          <a:stretch/>
        </p:blipFill>
        <p:spPr>
          <a:xfrm rot="10800000">
            <a:off x="5334002" y="0"/>
            <a:ext cx="6857998" cy="3810126"/>
          </a:xfrm>
          <a:prstGeom prst="rect">
            <a:avLst/>
          </a:prstGeom>
        </p:spPr>
      </p:pic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405D5347-0559-4D61-A81B-2DB7918E1B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flipH="1">
            <a:off x="0" y="2193400"/>
            <a:ext cx="6858004" cy="4664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538E73E5-01C4-4520-B9BB-0236608BF6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88021"/>
            <a:ext cx="3919534" cy="590931"/>
          </a:xfrm>
        </p:spPr>
        <p:txBody>
          <a:bodyPr wrap="square">
            <a:spAutoFit/>
          </a:bodyPr>
          <a:lstStyle>
            <a:lvl1pPr>
              <a:defRPr/>
            </a:lvl1pPr>
          </a:lstStyle>
          <a:p>
            <a:pPr algn="r"/>
            <a:r>
              <a:rPr lang="en-US" sz="3600" dirty="0">
                <a:latin typeface="Arial Black" panose="020B0A04020102020204" pitchFamily="34" charset="0"/>
              </a:rPr>
              <a:t>Main Header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287A1E2-F4FE-4374-BE1B-267A9D86824A}"/>
              </a:ext>
            </a:extLst>
          </p:cNvPr>
          <p:cNvGrpSpPr/>
          <p:nvPr userDrawn="1"/>
        </p:nvGrpSpPr>
        <p:grpSpPr>
          <a:xfrm rot="10800000">
            <a:off x="0" y="1328651"/>
            <a:ext cx="3796613" cy="101632"/>
            <a:chOff x="2599389" y="3378184"/>
            <a:chExt cx="3796613" cy="101632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CD84F2E-37F9-41D6-A4C2-0F72B222645B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3092823" y="3429000"/>
              <a:ext cx="3303179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F94698C-4AD6-4FE9-8A4D-4990911AAB80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77A38633-E0AD-405E-8DD3-9EC776CE2B6F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FA659FB8-3CDB-42C1-85C0-BB858C8724F4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CD2C4FC-C37E-463C-BEC1-2CE41906D9E1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292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4175C397-1FA9-45AD-8CC4-BA460F76F2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5" t="8297" r="-211" b="8783"/>
          <a:stretch/>
        </p:blipFill>
        <p:spPr>
          <a:xfrm>
            <a:off x="-30112" y="1213592"/>
            <a:ext cx="12252223" cy="5644408"/>
          </a:xfrm>
          <a:prstGeom prst="rect">
            <a:avLst/>
          </a:prstGeom>
        </p:spPr>
      </p:pic>
      <p:pic>
        <p:nvPicPr>
          <p:cNvPr id="19" name="Picture 18" descr="Background pattern&#10;&#10;Description automatically generated">
            <a:extLst>
              <a:ext uri="{FF2B5EF4-FFF2-40B4-BE49-F238E27FC236}">
                <a16:creationId xmlns:a16="http://schemas.microsoft.com/office/drawing/2014/main" id="{F1202B0D-A4FB-4C7D-BD5F-80C47E39A3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rot="16200000" flipV="1">
            <a:off x="-1096702" y="1096702"/>
            <a:ext cx="6858004" cy="4664600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42D809C4-1CE1-4AEE-BFA7-CC8B35A584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670" y="3012756"/>
            <a:ext cx="3190588" cy="590931"/>
          </a:xfrm>
        </p:spPr>
        <p:txBody>
          <a:bodyPr wrap="square" anchor="b">
            <a:spAutoFit/>
          </a:bodyPr>
          <a:lstStyle>
            <a:lvl1pPr algn="r">
              <a:defRPr/>
            </a:lvl1pPr>
          </a:lstStyle>
          <a:p>
            <a:r>
              <a:rPr lang="en-US" sz="3600" dirty="0">
                <a:latin typeface="Arial Black" panose="020B0A04020102020204" pitchFamily="34" charset="0"/>
              </a:rPr>
              <a:t>Image Title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68AAB17-0E94-4C2D-9D63-A4F61A3C0549}"/>
              </a:ext>
            </a:extLst>
          </p:cNvPr>
          <p:cNvGrpSpPr/>
          <p:nvPr userDrawn="1"/>
        </p:nvGrpSpPr>
        <p:grpSpPr>
          <a:xfrm rot="10800000">
            <a:off x="0" y="3653386"/>
            <a:ext cx="3655827" cy="101632"/>
            <a:chOff x="2599389" y="3378184"/>
            <a:chExt cx="3655827" cy="101632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A12AC35-4CA4-4BA4-896B-2A1AEE0D4730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3092823" y="3429000"/>
              <a:ext cx="3162393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7CA193A-22BC-43FF-BBA9-0AE3AE6FCF5E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018F105E-2C30-48BF-B574-9E78AC42B1E1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DFEDCC33-B038-4DD6-B384-80087A0C3928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32C3F9D-F767-49E4-8AF6-015F7A6A017B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E90603CD-2B7E-45C3-B4A4-FE4CE98EA94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94122" y="678932"/>
            <a:ext cx="6393756" cy="550209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/>
                </a:solidFill>
              </a:defRPr>
            </a:lvl2pPr>
            <a:lvl3pPr marL="914400" indent="0">
              <a:buNone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4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555020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and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65F6488F-F35D-44BE-8B31-7B969DAE7D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5" t="8297" r="-211" b="8783"/>
          <a:stretch/>
        </p:blipFill>
        <p:spPr>
          <a:xfrm flipH="1">
            <a:off x="-30112" y="1213592"/>
            <a:ext cx="12252223" cy="5644408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1EE47C2F-998B-45F5-96D6-C9D09FF3EB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rot="5400000" flipH="1" flipV="1">
            <a:off x="6430698" y="1096702"/>
            <a:ext cx="6858004" cy="4664600"/>
          </a:xfrm>
          <a:prstGeom prst="rect">
            <a:avLst/>
          </a:prstGeom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55359202-2C4B-487B-BB88-64F279364C3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530788" y="678932"/>
            <a:ext cx="5057089" cy="550209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/>
                </a:solidFill>
              </a:defRPr>
            </a:lvl2pPr>
            <a:lvl3pPr marL="914400" indent="0">
              <a:buNone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4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4161307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loc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8DC1AB4C-1443-485F-9FCB-AC7B2813D5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rot="5400000">
            <a:off x="-1096702" y="1096702"/>
            <a:ext cx="6858004" cy="4664600"/>
          </a:xfrm>
          <a:prstGeom prst="rect">
            <a:avLst/>
          </a:prstGeom>
        </p:spPr>
      </p:pic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314CB14C-CF7B-422D-A26B-1660FE906E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rot="10800000" flipH="1">
            <a:off x="5306478" y="0"/>
            <a:ext cx="6858004" cy="46646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5ECA896-BB6B-445C-B698-3672EC10B3F9}"/>
              </a:ext>
            </a:extLst>
          </p:cNvPr>
          <p:cNvGrpSpPr/>
          <p:nvPr userDrawn="1"/>
        </p:nvGrpSpPr>
        <p:grpSpPr>
          <a:xfrm rot="10800000" flipH="1">
            <a:off x="604121" y="3378181"/>
            <a:ext cx="3157420" cy="101632"/>
            <a:chOff x="2599389" y="3378184"/>
            <a:chExt cx="3157420" cy="101632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ADB535C-5387-45D8-A7E8-1A326C5BA772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3092823" y="3429000"/>
              <a:ext cx="2663986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48FD84F-F0F2-40D4-8AFE-7000108E5F16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DB1F07F-B886-4FB2-BEFB-98881ECFE6B7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759BAEBB-0FB5-446C-BB37-ED900CCCEEE5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77F7CE23-502D-4172-B79C-1E0208149CF7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F707475-093A-42BD-8901-5C70E6E5F54E}"/>
              </a:ext>
            </a:extLst>
          </p:cNvPr>
          <p:cNvSpPr txBox="1"/>
          <p:nvPr userDrawn="1"/>
        </p:nvSpPr>
        <p:spPr>
          <a:xfrm>
            <a:off x="529522" y="2851694"/>
            <a:ext cx="31574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Location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C362EEC-88E3-4665-B0C4-A947C89459BF}"/>
              </a:ext>
            </a:extLst>
          </p:cNvPr>
          <p:cNvSpPr/>
          <p:nvPr userDrawn="1"/>
        </p:nvSpPr>
        <p:spPr>
          <a:xfrm>
            <a:off x="4288767" y="4480863"/>
            <a:ext cx="2110501" cy="211050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56CFBC4-A5C4-47C0-92C0-F842AB58DCAD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756384" y="3428997"/>
            <a:ext cx="994290" cy="1247934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F6FD317E-E238-4919-B129-0B6F619C59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94122" y="678932"/>
            <a:ext cx="6393756" cy="550209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/>
                </a:solidFill>
              </a:defRPr>
            </a:lvl2pPr>
            <a:lvl3pPr marL="914400" indent="0">
              <a:buNone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4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556330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2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DAC0C1BF-41F9-4698-8881-5FE64436E26F}" type="datetimeFigureOut">
              <a:rPr lang="en-US" smtClean="0"/>
              <a:pPr/>
              <a:t>8/10/25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F5C1ED33-3A37-4806-B660-72C28F70CE4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154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1" r:id="rId3"/>
    <p:sldLayoutId id="2147483789" r:id="rId4"/>
    <p:sldLayoutId id="2147483779" r:id="rId5"/>
    <p:sldLayoutId id="2147483772" r:id="rId6"/>
    <p:sldLayoutId id="2147483780" r:id="rId7"/>
    <p:sldLayoutId id="2147483783" r:id="rId8"/>
    <p:sldLayoutId id="2147483784" r:id="rId9"/>
    <p:sldLayoutId id="2147483785" r:id="rId10"/>
    <p:sldLayoutId id="2147483782" r:id="rId11"/>
    <p:sldLayoutId id="2147483786" r:id="rId12"/>
    <p:sldLayoutId id="2147483787" r:id="rId13"/>
    <p:sldLayoutId id="2147483788" r:id="rId14"/>
    <p:sldLayoutId id="2147483775" r:id="rId15"/>
    <p:sldLayoutId id="2147483777" r:id="rId16"/>
    <p:sldLayoutId id="2147483778" r:id="rId17"/>
    <p:sldLayoutId id="2147483776" r:id="rId18"/>
    <p:sldLayoutId id="2147483790" r:id="rId19"/>
    <p:sldLayoutId id="2147483791" r:id="rId20"/>
    <p:sldLayoutId id="2147483792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9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0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1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8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F42CA-8176-A4B9-5EA5-B450C5C40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820" y="1830897"/>
            <a:ext cx="6696529" cy="978729"/>
          </a:xfrm>
        </p:spPr>
        <p:txBody>
          <a:bodyPr/>
          <a:lstStyle/>
          <a:p>
            <a:r>
              <a:rPr lang="en-US" sz="3200" b="0" dirty="0">
                <a:latin typeface="Arial Black" panose="020B0A04020102020204" pitchFamily="34" charset="0"/>
                <a:cs typeface="Arial" panose="020B0604020202020204" pitchFamily="34" charset="0"/>
              </a:rPr>
              <a:t>Introduction to </a:t>
            </a:r>
            <a:br>
              <a:rPr lang="en-US" sz="3200" b="0" dirty="0">
                <a:solidFill>
                  <a:schemeClr val="accent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</a:br>
            <a:r>
              <a:rPr lang="en-US" sz="3200" b="0" dirty="0">
                <a:solidFill>
                  <a:schemeClr val="accent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Digital Technology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18A06A-153F-FEF6-537C-E41991ABAF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84035" y="3429000"/>
            <a:ext cx="4594225" cy="902811"/>
          </a:xfrm>
        </p:spPr>
        <p:txBody>
          <a:bodyPr/>
          <a:lstStyle/>
          <a:p>
            <a:pPr>
              <a:spcBef>
                <a:spcPts val="400"/>
              </a:spcBef>
            </a:pPr>
            <a:r>
              <a:rPr lang="en-US" dirty="0">
                <a:latin typeface="Arial Black" panose="020B0A04020102020204" pitchFamily="34" charset="0"/>
              </a:rPr>
              <a:t>Professor Name</a:t>
            </a:r>
          </a:p>
          <a:p>
            <a:pPr>
              <a:spcBef>
                <a:spcPts val="400"/>
              </a:spcBef>
            </a:pPr>
            <a:r>
              <a:rPr lang="en-US" sz="1400" b="0" dirty="0">
                <a:latin typeface="Arial" panose="020B0604020202020204" pitchFamily="34" charset="0"/>
                <a:cs typeface="Arial" panose="020B0604020202020204" pitchFamily="34" charset="0"/>
              </a:rPr>
              <a:t>Professor of Digital Arts and Sciences</a:t>
            </a:r>
          </a:p>
          <a:p>
            <a:pPr>
              <a:spcBef>
                <a:spcPts val="400"/>
              </a:spcBef>
            </a:pPr>
            <a:r>
              <a:rPr lang="en-US" sz="1400" b="0" dirty="0">
                <a:latin typeface="Arial" panose="020B0604020202020204" pitchFamily="34" charset="0"/>
                <a:cs typeface="Arial" panose="020B0604020202020204" pitchFamily="34" charset="0"/>
              </a:rPr>
              <a:t>Professor of Music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30D6496-CA15-4D79-9EA9-C22DF83B976A}"/>
              </a:ext>
            </a:extLst>
          </p:cNvPr>
          <p:cNvGrpSpPr/>
          <p:nvPr/>
        </p:nvGrpSpPr>
        <p:grpSpPr>
          <a:xfrm>
            <a:off x="1186197" y="3023839"/>
            <a:ext cx="4109703" cy="101632"/>
            <a:chOff x="1144940" y="3610755"/>
            <a:chExt cx="4109703" cy="10163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220E300-A1E6-4B5D-869D-311B349B9749}"/>
                </a:ext>
              </a:extLst>
            </p:cNvPr>
            <p:cNvGrpSpPr/>
            <p:nvPr/>
          </p:nvGrpSpPr>
          <p:grpSpPr>
            <a:xfrm rot="16200000">
              <a:off x="1281615" y="3474080"/>
              <a:ext cx="101632" cy="374981"/>
              <a:chOff x="552833" y="4627662"/>
              <a:chExt cx="101632" cy="374981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EA3875C3-3463-488C-BB97-4AD0F9C6922D}"/>
                  </a:ext>
                </a:extLst>
              </p:cNvPr>
              <p:cNvSpPr/>
              <p:nvPr/>
            </p:nvSpPr>
            <p:spPr>
              <a:xfrm>
                <a:off x="568759" y="4798737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0CEAC5AB-59B2-4E40-8E0B-CE3D9EDB5B86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A8566DEA-8E7C-437A-AB19-AF4A44D978D7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E29BDFA-4705-48FD-A8EC-2734A5D8D57E}"/>
                </a:ext>
              </a:extLst>
            </p:cNvPr>
            <p:cNvCxnSpPr>
              <a:cxnSpLocks/>
            </p:cNvCxnSpPr>
            <p:nvPr/>
          </p:nvCxnSpPr>
          <p:spPr>
            <a:xfrm>
              <a:off x="1636645" y="3661570"/>
              <a:ext cx="3617998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4203748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034750B9-9F34-AE1E-5780-7E03E567F2E9}"/>
              </a:ext>
            </a:extLst>
          </p:cNvPr>
          <p:cNvSpPr/>
          <p:nvPr/>
        </p:nvSpPr>
        <p:spPr>
          <a:xfrm>
            <a:off x="5848563" y="839976"/>
            <a:ext cx="5483383" cy="5398122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  <p:pic>
        <p:nvPicPr>
          <p:cNvPr id="56" name="Picture 1">
            <a:extLst>
              <a:ext uri="{FF2B5EF4-FFF2-40B4-BE49-F238E27FC236}">
                <a16:creationId xmlns:a16="http://schemas.microsoft.com/office/drawing/2014/main" id="{723641C2-FC9B-B4E2-684D-C00F8BB7E2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0" t="3298" r="3476" b="3388"/>
          <a:stretch/>
        </p:blipFill>
        <p:spPr bwMode="auto">
          <a:xfrm>
            <a:off x="6096000" y="1055287"/>
            <a:ext cx="4962737" cy="4962737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00CBF0C1-783E-BB41-9BF8-B896057765A2}"/>
              </a:ext>
            </a:extLst>
          </p:cNvPr>
          <p:cNvSpPr/>
          <p:nvPr/>
        </p:nvSpPr>
        <p:spPr>
          <a:xfrm>
            <a:off x="6306211" y="4346097"/>
            <a:ext cx="2175634" cy="21756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+mj-lt"/>
              </a:rPr>
              <a:t>HITAC FLIGHT DEFENSE SIMULTOR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6961452-615A-85CC-50E8-985763945EDA}"/>
              </a:ext>
            </a:extLst>
          </p:cNvPr>
          <p:cNvSpPr txBox="1">
            <a:spLocks/>
          </p:cNvSpPr>
          <p:nvPr/>
        </p:nvSpPr>
        <p:spPr>
          <a:xfrm>
            <a:off x="488506" y="695210"/>
            <a:ext cx="4997898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/>
            <a:r>
              <a:rPr lang="en-US" sz="3600" dirty="0">
                <a:solidFill>
                  <a:schemeClr val="accent3"/>
                </a:solidFill>
                <a:latin typeface="Arial Black" panose="020B0A04020102020204" pitchFamily="34" charset="0"/>
              </a:rPr>
              <a:t>Analog Computer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57E7BBE-A6EF-5055-DD79-309B5A952D7A}"/>
              </a:ext>
            </a:extLst>
          </p:cNvPr>
          <p:cNvGrpSpPr/>
          <p:nvPr/>
        </p:nvGrpSpPr>
        <p:grpSpPr>
          <a:xfrm rot="10800000">
            <a:off x="0" y="1344096"/>
            <a:ext cx="5378246" cy="101632"/>
            <a:chOff x="2599389" y="3378184"/>
            <a:chExt cx="5378246" cy="101632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3EA4BBB-4670-12FE-7485-5B073A91EEF5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3092821" y="3429000"/>
              <a:ext cx="4884814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ED4E9B4-FBB3-FF97-846B-7B20020FE244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7C841D1-D9CF-6B64-AB8C-1DB57FF59826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3E55CD86-0C43-1ED0-1173-415B12C97A0C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A0A4081F-0D3C-42A4-EF09-2589B5C6A74D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6F593DC-732C-2ACE-C929-DC1952421B66}"/>
              </a:ext>
            </a:extLst>
          </p:cNvPr>
          <p:cNvGrpSpPr/>
          <p:nvPr/>
        </p:nvGrpSpPr>
        <p:grpSpPr>
          <a:xfrm>
            <a:off x="0" y="2024210"/>
            <a:ext cx="4850418" cy="1791044"/>
            <a:chOff x="622416" y="1911078"/>
            <a:chExt cx="4527859" cy="140704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D1CBD48-423E-184C-3F8C-B31C8D75BFD6}"/>
                </a:ext>
              </a:extLst>
            </p:cNvPr>
            <p:cNvGrpSpPr/>
            <p:nvPr/>
          </p:nvGrpSpPr>
          <p:grpSpPr>
            <a:xfrm>
              <a:off x="622416" y="1911078"/>
              <a:ext cx="4527859" cy="1407040"/>
              <a:chOff x="6254504" y="1397016"/>
              <a:chExt cx="5213782" cy="1952524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963B51CD-3B44-92F0-2B12-CEBA20CB3BE3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176E3D7F-E688-65D2-CC55-59BF4C3DFA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5163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B0A60D9-12F4-AA1D-7E08-1012F5455BDA}"/>
                </a:ext>
              </a:extLst>
            </p:cNvPr>
            <p:cNvSpPr txBox="1"/>
            <p:nvPr/>
          </p:nvSpPr>
          <p:spPr>
            <a:xfrm>
              <a:off x="1631206" y="2047183"/>
              <a:ext cx="3273654" cy="10114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HITAC (Hitachi Transistor Automatic Computer model 303E)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D8E8517-CE1A-1DDF-8F30-BCE5D17C44B1}"/>
              </a:ext>
            </a:extLst>
          </p:cNvPr>
          <p:cNvGrpSpPr/>
          <p:nvPr/>
        </p:nvGrpSpPr>
        <p:grpSpPr>
          <a:xfrm>
            <a:off x="54001" y="4085097"/>
            <a:ext cx="4812065" cy="2077694"/>
            <a:chOff x="622416" y="1911078"/>
            <a:chExt cx="4527859" cy="140704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A6CAB8A-96EF-47A6-1352-25DEEC61082B}"/>
                </a:ext>
              </a:extLst>
            </p:cNvPr>
            <p:cNvGrpSpPr/>
            <p:nvPr/>
          </p:nvGrpSpPr>
          <p:grpSpPr>
            <a:xfrm>
              <a:off x="622416" y="1911078"/>
              <a:ext cx="4527859" cy="1407040"/>
              <a:chOff x="6254504" y="1397016"/>
              <a:chExt cx="5213782" cy="19525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8AA55E6A-3A86-471D-CE57-E8B13B373586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3E5D2A3-EA3B-08A3-28B2-E12713926A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4807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3FF924B-1206-1FD2-7E06-46C66631FADD}"/>
                </a:ext>
              </a:extLst>
            </p:cNvPr>
            <p:cNvSpPr txBox="1"/>
            <p:nvPr/>
          </p:nvSpPr>
          <p:spPr>
            <a:xfrm>
              <a:off x="1588436" y="1976262"/>
              <a:ext cx="3316424" cy="115327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Used as large flight simulator for Japanese defense systems in the 1950s and 60s.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88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FCFD3214-CDBA-1B97-74FD-617E18090CA5}"/>
              </a:ext>
            </a:extLst>
          </p:cNvPr>
          <p:cNvSpPr/>
          <p:nvPr/>
        </p:nvSpPr>
        <p:spPr>
          <a:xfrm>
            <a:off x="6408461" y="1728029"/>
            <a:ext cx="4529925" cy="4249137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icture containing text, device, monitor, meter&#10;&#10;Description automatically generated">
            <a:extLst>
              <a:ext uri="{FF2B5EF4-FFF2-40B4-BE49-F238E27FC236}">
                <a16:creationId xmlns:a16="http://schemas.microsoft.com/office/drawing/2014/main" id="{8171C7AA-DD8B-F997-0F10-B57BA05333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9" t="-9805" r="11486" b="9809"/>
          <a:stretch/>
        </p:blipFill>
        <p:spPr>
          <a:xfrm>
            <a:off x="6601761" y="2311703"/>
            <a:ext cx="4149807" cy="3546785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  <p:sp>
        <p:nvSpPr>
          <p:cNvPr id="60" name="Oval 59">
            <a:extLst>
              <a:ext uri="{FF2B5EF4-FFF2-40B4-BE49-F238E27FC236}">
                <a16:creationId xmlns:a16="http://schemas.microsoft.com/office/drawing/2014/main" id="{34EFA64C-EB34-3B8D-2991-E952E6D85522}"/>
              </a:ext>
            </a:extLst>
          </p:cNvPr>
          <p:cNvSpPr/>
          <p:nvPr/>
        </p:nvSpPr>
        <p:spPr>
          <a:xfrm>
            <a:off x="6737465" y="1377090"/>
            <a:ext cx="3687701" cy="16407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+mj-lt"/>
              </a:rPr>
              <a:t>HITAC FLIGHT DEFENSE SIMULTOR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841C9E4-FD1B-90FB-BC84-59E781DDAE23}"/>
              </a:ext>
            </a:extLst>
          </p:cNvPr>
          <p:cNvSpPr txBox="1">
            <a:spLocks/>
          </p:cNvSpPr>
          <p:nvPr/>
        </p:nvSpPr>
        <p:spPr>
          <a:xfrm>
            <a:off x="488506" y="695210"/>
            <a:ext cx="4997898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/>
            <a:r>
              <a:rPr lang="en-US" sz="3600" dirty="0">
                <a:solidFill>
                  <a:schemeClr val="accent3"/>
                </a:solidFill>
                <a:latin typeface="Arial Black" panose="020B0A04020102020204" pitchFamily="34" charset="0"/>
              </a:rPr>
              <a:t>Analog Computer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16983BB-09C7-D182-1F1A-35CC3C2EAB54}"/>
              </a:ext>
            </a:extLst>
          </p:cNvPr>
          <p:cNvGrpSpPr/>
          <p:nvPr/>
        </p:nvGrpSpPr>
        <p:grpSpPr>
          <a:xfrm rot="10800000">
            <a:off x="0" y="1344096"/>
            <a:ext cx="5378246" cy="101632"/>
            <a:chOff x="2599389" y="3378184"/>
            <a:chExt cx="5378246" cy="101632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8555AA3-D15F-D9A4-4A75-D75AAB5A21AF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3092821" y="3429000"/>
              <a:ext cx="4884814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8FDCB82-DF79-33EF-D66B-1E9515F25E9B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6933D2A-FCB9-3A03-D180-70683C876737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DE00B6D3-768E-C6A0-AFBF-3B832973EE2D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7AC09956-FC9A-31DD-788B-D901398F0583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306C372-EBAB-69BC-1630-B9DBFD774E1C}"/>
              </a:ext>
            </a:extLst>
          </p:cNvPr>
          <p:cNvGrpSpPr/>
          <p:nvPr/>
        </p:nvGrpSpPr>
        <p:grpSpPr>
          <a:xfrm>
            <a:off x="0" y="2024210"/>
            <a:ext cx="4850418" cy="1791044"/>
            <a:chOff x="622416" y="1911078"/>
            <a:chExt cx="4527859" cy="140704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2A4AFD7-28C2-E413-51C0-2B9F74204978}"/>
                </a:ext>
              </a:extLst>
            </p:cNvPr>
            <p:cNvGrpSpPr/>
            <p:nvPr/>
          </p:nvGrpSpPr>
          <p:grpSpPr>
            <a:xfrm>
              <a:off x="622416" y="1911078"/>
              <a:ext cx="4527859" cy="1407040"/>
              <a:chOff x="6254504" y="1397016"/>
              <a:chExt cx="5213782" cy="1952524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ADD9B47-C25F-62F7-4557-6F3D9B32272C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B2F2D55F-48E0-130D-C68E-CF3C24D3E9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5163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7CF9C6A-8D7F-40B9-FF92-07F761016979}"/>
                </a:ext>
              </a:extLst>
            </p:cNvPr>
            <p:cNvSpPr txBox="1"/>
            <p:nvPr/>
          </p:nvSpPr>
          <p:spPr>
            <a:xfrm>
              <a:off x="1631206" y="2047183"/>
              <a:ext cx="3273654" cy="10114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HITAC (Hitachi Transistor Automatic Computer model 303E)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A85F65D-4073-33C6-02A1-3EE5CF03DB7D}"/>
              </a:ext>
            </a:extLst>
          </p:cNvPr>
          <p:cNvGrpSpPr/>
          <p:nvPr/>
        </p:nvGrpSpPr>
        <p:grpSpPr>
          <a:xfrm>
            <a:off x="54001" y="4085097"/>
            <a:ext cx="4812065" cy="2077694"/>
            <a:chOff x="622416" y="1911078"/>
            <a:chExt cx="4527859" cy="140704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2435D6B-3120-A67D-0678-67185F5400C1}"/>
                </a:ext>
              </a:extLst>
            </p:cNvPr>
            <p:cNvGrpSpPr/>
            <p:nvPr/>
          </p:nvGrpSpPr>
          <p:grpSpPr>
            <a:xfrm>
              <a:off x="622416" y="1911078"/>
              <a:ext cx="4527859" cy="1407040"/>
              <a:chOff x="6254504" y="1397016"/>
              <a:chExt cx="5213782" cy="195252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61D5C89-2CBC-AA14-DB1B-2DA915593020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638981B1-5543-0A43-BA53-5417B87E5E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4807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E5D732F-7F91-AFFA-249E-AF9F5358A64D}"/>
                </a:ext>
              </a:extLst>
            </p:cNvPr>
            <p:cNvSpPr txBox="1"/>
            <p:nvPr/>
          </p:nvSpPr>
          <p:spPr>
            <a:xfrm>
              <a:off x="1588436" y="1976262"/>
              <a:ext cx="3316424" cy="115327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Used as large flight simulator for Japanese defense systems in the 1950s and 60s.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8135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outdoor, blue, standing, flying&#10;&#10;Description automatically generated">
            <a:extLst>
              <a:ext uri="{FF2B5EF4-FFF2-40B4-BE49-F238E27FC236}">
                <a16:creationId xmlns:a16="http://schemas.microsoft.com/office/drawing/2014/main" id="{542FB643-D017-0449-99DC-91B4C5CCBA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7014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C7FFE942-C742-391C-F018-E5C05704EE13}"/>
              </a:ext>
            </a:extLst>
          </p:cNvPr>
          <p:cNvGrpSpPr/>
          <p:nvPr/>
        </p:nvGrpSpPr>
        <p:grpSpPr>
          <a:xfrm>
            <a:off x="10294" y="4496223"/>
            <a:ext cx="4869474" cy="1487839"/>
            <a:chOff x="622416" y="1911078"/>
            <a:chExt cx="4527859" cy="140704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A68D207-2EEC-1028-09E1-2546A7E258E9}"/>
                </a:ext>
              </a:extLst>
            </p:cNvPr>
            <p:cNvGrpSpPr/>
            <p:nvPr/>
          </p:nvGrpSpPr>
          <p:grpSpPr>
            <a:xfrm>
              <a:off x="622416" y="1911078"/>
              <a:ext cx="4527859" cy="1407040"/>
              <a:chOff x="6254504" y="1397016"/>
              <a:chExt cx="5213782" cy="1952524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E358CEFC-95E5-010E-4361-83213936108E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4B547044-858F-DD7C-9757-4494424CF2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5163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B3AEA9C-F3F6-55C6-E2AF-92492A2067BB}"/>
                </a:ext>
              </a:extLst>
            </p:cNvPr>
            <p:cNvSpPr txBox="1"/>
            <p:nvPr/>
          </p:nvSpPr>
          <p:spPr>
            <a:xfrm>
              <a:off x="1616885" y="2140590"/>
              <a:ext cx="3287976" cy="8246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Used by General Motors to design jet engines circa 1962</a:t>
              </a:r>
            </a:p>
          </p:txBody>
        </p:sp>
      </p:grpSp>
      <p:pic>
        <p:nvPicPr>
          <p:cNvPr id="12" name="Picture 1">
            <a:extLst>
              <a:ext uri="{FF2B5EF4-FFF2-40B4-BE49-F238E27FC236}">
                <a16:creationId xmlns:a16="http://schemas.microsoft.com/office/drawing/2014/main" id="{CE8C3462-6E8C-4F85-D6F7-124EAD732A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1" t="-2" r="4350" b="11012"/>
          <a:stretch/>
        </p:blipFill>
        <p:spPr bwMode="auto">
          <a:xfrm>
            <a:off x="5608686" y="1842975"/>
            <a:ext cx="5838859" cy="4141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00CBF0C1-783E-BB41-9BF8-B896057765A2}"/>
              </a:ext>
            </a:extLst>
          </p:cNvPr>
          <p:cNvSpPr/>
          <p:nvPr/>
        </p:nvSpPr>
        <p:spPr>
          <a:xfrm>
            <a:off x="9557661" y="4320833"/>
            <a:ext cx="2175634" cy="2175634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+mj-lt"/>
            </a:endParaRPr>
          </a:p>
        </p:txBody>
      </p:sp>
      <p:pic>
        <p:nvPicPr>
          <p:cNvPr id="27" name="Picture 1">
            <a:extLst>
              <a:ext uri="{FF2B5EF4-FFF2-40B4-BE49-F238E27FC236}">
                <a16:creationId xmlns:a16="http://schemas.microsoft.com/office/drawing/2014/main" id="{FD5CE7F6-4A13-2C5A-BE03-96D6CB2403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5" t="3875" r="3875" b="3875"/>
          <a:stretch/>
        </p:blipFill>
        <p:spPr bwMode="auto">
          <a:xfrm>
            <a:off x="9704546" y="4477319"/>
            <a:ext cx="1881863" cy="1862660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DA3ED-4D64-E296-526F-BA39CF41A96B}"/>
              </a:ext>
            </a:extLst>
          </p:cNvPr>
          <p:cNvGrpSpPr/>
          <p:nvPr/>
        </p:nvGrpSpPr>
        <p:grpSpPr>
          <a:xfrm>
            <a:off x="0" y="2024210"/>
            <a:ext cx="4884810" cy="1089529"/>
            <a:chOff x="622416" y="1911078"/>
            <a:chExt cx="4527859" cy="140704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1B61F46-3464-CC64-C145-60200CD73054}"/>
                </a:ext>
              </a:extLst>
            </p:cNvPr>
            <p:cNvGrpSpPr/>
            <p:nvPr/>
          </p:nvGrpSpPr>
          <p:grpSpPr>
            <a:xfrm>
              <a:off x="622416" y="1911078"/>
              <a:ext cx="4527859" cy="1407040"/>
              <a:chOff x="6254504" y="1397016"/>
              <a:chExt cx="5213782" cy="195252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3B336F8-03BB-70B6-6DE5-1CEB56A0B1A5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26E83791-210F-8F41-7171-71667CE685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5163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1E04ACF-AF32-44EE-CFA6-13FBD918755C}"/>
                </a:ext>
              </a:extLst>
            </p:cNvPr>
            <p:cNvSpPr txBox="1"/>
            <p:nvPr/>
          </p:nvSpPr>
          <p:spPr>
            <a:xfrm>
              <a:off x="1631206" y="1989860"/>
              <a:ext cx="3273655" cy="112608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Beckman Instruments EASE analog computer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C381770-4EC1-B860-AB3E-2B95B33E092E}"/>
              </a:ext>
            </a:extLst>
          </p:cNvPr>
          <p:cNvGrpSpPr/>
          <p:nvPr/>
        </p:nvGrpSpPr>
        <p:grpSpPr>
          <a:xfrm>
            <a:off x="15340" y="3270488"/>
            <a:ext cx="4869473" cy="1089529"/>
            <a:chOff x="622416" y="1911078"/>
            <a:chExt cx="4527859" cy="140704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3646BC0-3679-130B-8345-252BF47E2ACF}"/>
                </a:ext>
              </a:extLst>
            </p:cNvPr>
            <p:cNvGrpSpPr/>
            <p:nvPr/>
          </p:nvGrpSpPr>
          <p:grpSpPr>
            <a:xfrm>
              <a:off x="622416" y="1911078"/>
              <a:ext cx="4527859" cy="1407040"/>
              <a:chOff x="6254504" y="1397016"/>
              <a:chExt cx="5213782" cy="1952524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56DD5E-46B5-94C2-A95E-5BEB99CF9A03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62072B5-5EB2-AC95-B838-3D2C6127B6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5163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99BF4D9-8641-FA3B-41D6-403FF06F5DAF}"/>
                </a:ext>
              </a:extLst>
            </p:cNvPr>
            <p:cNvSpPr txBox="1"/>
            <p:nvPr/>
          </p:nvSpPr>
          <p:spPr>
            <a:xfrm>
              <a:off x="1616885" y="1989859"/>
              <a:ext cx="3287976" cy="112608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60 feet long with push button control panel</a:t>
              </a:r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761EC42C-3A15-DDC3-3782-4E1B6B1E949D}"/>
              </a:ext>
            </a:extLst>
          </p:cNvPr>
          <p:cNvSpPr txBox="1">
            <a:spLocks/>
          </p:cNvSpPr>
          <p:nvPr/>
        </p:nvSpPr>
        <p:spPr>
          <a:xfrm>
            <a:off x="488506" y="695210"/>
            <a:ext cx="4997898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/>
            <a:r>
              <a:rPr lang="en-US" sz="3600" dirty="0">
                <a:solidFill>
                  <a:schemeClr val="accent3"/>
                </a:solidFill>
                <a:latin typeface="Arial Black" panose="020B0A04020102020204" pitchFamily="34" charset="0"/>
              </a:rPr>
              <a:t>Analog Computer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E50B876-3EFD-549E-C462-4CC6680A3E7B}"/>
              </a:ext>
            </a:extLst>
          </p:cNvPr>
          <p:cNvGrpSpPr/>
          <p:nvPr/>
        </p:nvGrpSpPr>
        <p:grpSpPr>
          <a:xfrm rot="10800000">
            <a:off x="0" y="1344096"/>
            <a:ext cx="5378246" cy="101632"/>
            <a:chOff x="2599389" y="3378184"/>
            <a:chExt cx="5378246" cy="101632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B630C79-09F0-046C-B305-4A09F10C741A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3092821" y="3429000"/>
              <a:ext cx="4884814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271F4E72-294F-8E2B-94DC-E16BB884464A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037BF30E-2789-5B64-2A6F-2D97A47AA1D9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892370B2-FA62-6364-CE93-50FA175DFB6E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E46866AB-7327-694C-E3AB-CB37EE11792D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8152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outdoor, blue, standing, flying&#10;&#10;Description automatically generated">
            <a:extLst>
              <a:ext uri="{FF2B5EF4-FFF2-40B4-BE49-F238E27FC236}">
                <a16:creationId xmlns:a16="http://schemas.microsoft.com/office/drawing/2014/main" id="{542FB643-D017-0449-99DC-91B4C5CCBA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4318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:a16="http://schemas.microsoft.com/office/drawing/2014/main" id="{D262CECC-247A-47FD-A2C9-50F3A90377CC}"/>
              </a:ext>
            </a:extLst>
          </p:cNvPr>
          <p:cNvSpPr/>
          <p:nvPr/>
        </p:nvSpPr>
        <p:spPr>
          <a:xfrm>
            <a:off x="5932084" y="6208169"/>
            <a:ext cx="5857865" cy="34105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https://www.arnnet.com.au/slideshow/521520/pictures-10-cool-analog-computers/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CDFE43E7-B23C-9A42-CE55-08BFA5A2706B}"/>
              </a:ext>
            </a:extLst>
          </p:cNvPr>
          <p:cNvSpPr/>
          <p:nvPr/>
        </p:nvSpPr>
        <p:spPr>
          <a:xfrm>
            <a:off x="6239236" y="865383"/>
            <a:ext cx="5159344" cy="5079122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DA3ED-4D64-E296-526F-BA39CF41A96B}"/>
              </a:ext>
            </a:extLst>
          </p:cNvPr>
          <p:cNvGrpSpPr/>
          <p:nvPr/>
        </p:nvGrpSpPr>
        <p:grpSpPr>
          <a:xfrm>
            <a:off x="842" y="1567138"/>
            <a:ext cx="5578274" cy="1171616"/>
            <a:chOff x="622416" y="1801880"/>
            <a:chExt cx="4532987" cy="151623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1B61F46-3464-CC64-C145-60200CD73054}"/>
                </a:ext>
              </a:extLst>
            </p:cNvPr>
            <p:cNvGrpSpPr/>
            <p:nvPr/>
          </p:nvGrpSpPr>
          <p:grpSpPr>
            <a:xfrm>
              <a:off x="622416" y="1911078"/>
              <a:ext cx="4532987" cy="1407040"/>
              <a:chOff x="6254504" y="1397016"/>
              <a:chExt cx="5219687" cy="195252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3B336F8-03BB-70B6-6DE5-1CEB56A0B1A5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26E83791-210F-8F41-7171-71667CE685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74191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1E04ACF-AF32-44EE-CFA6-13FBD918755C}"/>
                </a:ext>
              </a:extLst>
            </p:cNvPr>
            <p:cNvSpPr txBox="1"/>
            <p:nvPr/>
          </p:nvSpPr>
          <p:spPr>
            <a:xfrm>
              <a:off x="1504109" y="1801880"/>
              <a:ext cx="3400750" cy="150203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Norden bombsight, a mechanical analog computer.</a:t>
              </a:r>
            </a:p>
          </p:txBody>
        </p:sp>
      </p:grpSp>
      <p:pic>
        <p:nvPicPr>
          <p:cNvPr id="56" name="Picture 1">
            <a:extLst>
              <a:ext uri="{FF2B5EF4-FFF2-40B4-BE49-F238E27FC236}">
                <a16:creationId xmlns:a16="http://schemas.microsoft.com/office/drawing/2014/main" id="{723641C2-FC9B-B4E2-684D-C00F8BB7E2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0" t="2674" r="5455" b="6761"/>
          <a:stretch/>
        </p:blipFill>
        <p:spPr bwMode="auto">
          <a:xfrm>
            <a:off x="6486672" y="1054965"/>
            <a:ext cx="4672584" cy="4672584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itle 1">
            <a:extLst>
              <a:ext uri="{FF2B5EF4-FFF2-40B4-BE49-F238E27FC236}">
                <a16:creationId xmlns:a16="http://schemas.microsoft.com/office/drawing/2014/main" id="{E235A91D-504D-BEA0-FF05-C32182BEEC90}"/>
              </a:ext>
            </a:extLst>
          </p:cNvPr>
          <p:cNvSpPr txBox="1">
            <a:spLocks/>
          </p:cNvSpPr>
          <p:nvPr/>
        </p:nvSpPr>
        <p:spPr>
          <a:xfrm>
            <a:off x="488506" y="695210"/>
            <a:ext cx="4997898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/>
            <a:r>
              <a:rPr lang="en-US" sz="3600" dirty="0">
                <a:solidFill>
                  <a:schemeClr val="accent3"/>
                </a:solidFill>
                <a:latin typeface="Arial Black" panose="020B0A04020102020204" pitchFamily="34" charset="0"/>
              </a:rPr>
              <a:t>Analog Computer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72A06F3-EFDA-4E65-5CE6-49956F653310}"/>
              </a:ext>
            </a:extLst>
          </p:cNvPr>
          <p:cNvGrpSpPr/>
          <p:nvPr/>
        </p:nvGrpSpPr>
        <p:grpSpPr>
          <a:xfrm rot="10800000">
            <a:off x="0" y="1344096"/>
            <a:ext cx="5378246" cy="101632"/>
            <a:chOff x="2599389" y="3378184"/>
            <a:chExt cx="5378246" cy="101632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4F257CD-371C-312A-F8C4-70F7F8A5F00E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3092821" y="3429000"/>
              <a:ext cx="4884814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EB27AE5-85B7-48F7-F589-ED9414308A7E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C8FD5F83-018D-9C64-CBCF-603CAA39C8A0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7558AFAC-ACC3-C099-377E-593716CA1285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F4A15487-10F3-7583-0B98-C8B3936E4491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36ED84B-73FA-3C2B-3B3C-37C6F697F626}"/>
              </a:ext>
            </a:extLst>
          </p:cNvPr>
          <p:cNvGrpSpPr/>
          <p:nvPr/>
        </p:nvGrpSpPr>
        <p:grpSpPr>
          <a:xfrm>
            <a:off x="842" y="2826229"/>
            <a:ext cx="5578274" cy="1087237"/>
            <a:chOff x="622416" y="1911078"/>
            <a:chExt cx="4532987" cy="1407040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D9CC1323-5FEA-21CC-12DD-876537799D5F}"/>
                </a:ext>
              </a:extLst>
            </p:cNvPr>
            <p:cNvGrpSpPr/>
            <p:nvPr/>
          </p:nvGrpSpPr>
          <p:grpSpPr>
            <a:xfrm>
              <a:off x="622416" y="1911078"/>
              <a:ext cx="4532987" cy="1407040"/>
              <a:chOff x="6254504" y="1397016"/>
              <a:chExt cx="5219687" cy="1952524"/>
            </a:xfrm>
          </p:grpSpPr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7CE4B85F-289D-9400-E478-3D12D98F8303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12CC714A-DD40-0F70-8520-5F7DA72A7F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74191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393E285-C1AA-D3BA-36B9-C123473C80E4}"/>
                </a:ext>
              </a:extLst>
            </p:cNvPr>
            <p:cNvSpPr txBox="1"/>
            <p:nvPr/>
          </p:nvSpPr>
          <p:spPr>
            <a:xfrm>
              <a:off x="1504109" y="1988672"/>
              <a:ext cx="3400750" cy="11284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Gyroscopes, motors, gears, mirrors, levers and a telescope. 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57ADC09-27A7-6064-4CE9-AFDC26DD4C40}"/>
              </a:ext>
            </a:extLst>
          </p:cNvPr>
          <p:cNvGrpSpPr/>
          <p:nvPr/>
        </p:nvGrpSpPr>
        <p:grpSpPr>
          <a:xfrm>
            <a:off x="842" y="3992405"/>
            <a:ext cx="5578274" cy="1087237"/>
            <a:chOff x="622416" y="1911078"/>
            <a:chExt cx="4532987" cy="140704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DFBB37EB-B054-F9DE-5936-85BE4FAEF270}"/>
                </a:ext>
              </a:extLst>
            </p:cNvPr>
            <p:cNvGrpSpPr/>
            <p:nvPr/>
          </p:nvGrpSpPr>
          <p:grpSpPr>
            <a:xfrm>
              <a:off x="622416" y="1911078"/>
              <a:ext cx="4532987" cy="1407040"/>
              <a:chOff x="6254504" y="1397016"/>
              <a:chExt cx="5219687" cy="1952524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5A3AEA69-93A7-3876-E981-64D500FDD9D9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9A6427D0-991D-C1B2-7814-FF4A63C692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74191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0B04CF2-5036-A4F3-825B-F0F7C69D088A}"/>
                </a:ext>
              </a:extLst>
            </p:cNvPr>
            <p:cNvSpPr txBox="1"/>
            <p:nvPr/>
          </p:nvSpPr>
          <p:spPr>
            <a:xfrm>
              <a:off x="1504109" y="1988674"/>
              <a:ext cx="3400750" cy="11284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It could both pilot the aircraft and determine when to release payload. 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59DCC48-003D-79F2-58BF-94A4AF2D589C}"/>
              </a:ext>
            </a:extLst>
          </p:cNvPr>
          <p:cNvGrpSpPr/>
          <p:nvPr/>
        </p:nvGrpSpPr>
        <p:grpSpPr>
          <a:xfrm>
            <a:off x="0" y="4963511"/>
            <a:ext cx="5572805" cy="1727605"/>
            <a:chOff x="622416" y="1719817"/>
            <a:chExt cx="4532987" cy="1666168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563DC7C5-BD6C-22B2-89D0-CA4480FBCA57}"/>
                </a:ext>
              </a:extLst>
            </p:cNvPr>
            <p:cNvGrpSpPr/>
            <p:nvPr/>
          </p:nvGrpSpPr>
          <p:grpSpPr>
            <a:xfrm>
              <a:off x="622416" y="1911078"/>
              <a:ext cx="4532987" cy="1407040"/>
              <a:chOff x="6254504" y="1397016"/>
              <a:chExt cx="5219687" cy="1952524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89840851-0452-F070-576C-F023EAD532E9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6B311D-01DD-3E7E-092B-35066F2E38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74191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0B7CB09-4819-5E69-22A5-3B482AD40CBD}"/>
                </a:ext>
              </a:extLst>
            </p:cNvPr>
            <p:cNvSpPr txBox="1"/>
            <p:nvPr/>
          </p:nvSpPr>
          <p:spPr>
            <a:xfrm>
              <a:off x="1504109" y="1719817"/>
              <a:ext cx="3400750" cy="166616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Invention proved critical to successful high-altitude bombing during WW II. </a:t>
              </a: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59D6F963-00D7-0C26-9F37-F6D425C1782D}"/>
              </a:ext>
            </a:extLst>
          </p:cNvPr>
          <p:cNvSpPr txBox="1"/>
          <p:nvPr/>
        </p:nvSpPr>
        <p:spPr>
          <a:xfrm>
            <a:off x="12676909" y="70658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61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15EE58CB-BECC-0B61-9161-0C89854D7C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" r="3629" b="3068"/>
          <a:stretch/>
        </p:blipFill>
        <p:spPr>
          <a:xfrm>
            <a:off x="1225789" y="488591"/>
            <a:ext cx="9877640" cy="580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621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EE58CB-BECC-0B61-9161-0C89854D7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5910" y="488591"/>
            <a:ext cx="8657398" cy="580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822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outdoor, blue, standing, flying&#10;&#10;Description automatically generated">
            <a:extLst>
              <a:ext uri="{FF2B5EF4-FFF2-40B4-BE49-F238E27FC236}">
                <a16:creationId xmlns:a16="http://schemas.microsoft.com/office/drawing/2014/main" id="{542FB643-D017-0449-99DC-91B4C5CCBA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6637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6904937-D926-44DF-81A9-374A87CCDE4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29BE9F93-79E5-471C-B996-5E41F771FC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00" r="16052" b="3651"/>
          <a:stretch/>
        </p:blipFill>
        <p:spPr>
          <a:xfrm>
            <a:off x="0" y="7632"/>
            <a:ext cx="12192000" cy="6858000"/>
          </a:xfrm>
          <a:prstGeom prst="rect">
            <a:avLst/>
          </a:prstGeom>
        </p:spPr>
      </p:pic>
      <p:pic>
        <p:nvPicPr>
          <p:cNvPr id="15" name="Picture 14" descr="Background pattern&#10;&#10;Description automatically generated">
            <a:extLst>
              <a:ext uri="{FF2B5EF4-FFF2-40B4-BE49-F238E27FC236}">
                <a16:creationId xmlns:a16="http://schemas.microsoft.com/office/drawing/2014/main" id="{BCE55498-B032-4086-A0CE-4D6EBA2214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52" b="21536"/>
          <a:stretch/>
        </p:blipFill>
        <p:spPr>
          <a:xfrm flipH="1" flipV="1">
            <a:off x="0" y="0"/>
            <a:ext cx="8785413" cy="402449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75B0F3F1-83E1-4E4A-B0E4-6DF8EB86CD2F}"/>
              </a:ext>
            </a:extLst>
          </p:cNvPr>
          <p:cNvGrpSpPr/>
          <p:nvPr/>
        </p:nvGrpSpPr>
        <p:grpSpPr>
          <a:xfrm>
            <a:off x="1673830" y="3958273"/>
            <a:ext cx="3583970" cy="101632"/>
            <a:chOff x="2599389" y="3378184"/>
            <a:chExt cx="3568875" cy="101632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BAA9403-5A7F-4FAB-ABBB-C1DD144DC98B}"/>
                </a:ext>
              </a:extLst>
            </p:cNvPr>
            <p:cNvCxnSpPr>
              <a:cxnSpLocks/>
            </p:cNvCxnSpPr>
            <p:nvPr/>
          </p:nvCxnSpPr>
          <p:spPr>
            <a:xfrm>
              <a:off x="3092824" y="3429000"/>
              <a:ext cx="307544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C7D0117-558D-466D-91B8-1882C75B6E56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DCAE9127-B40A-43B6-B69F-0852BCE7099D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253D1790-1B79-4B32-8401-D97045F219F8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2E48035F-BFDF-4A9B-A4BC-F848B975C9DB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41126E85-59C2-4416-B743-CAE4559AC461}"/>
              </a:ext>
            </a:extLst>
          </p:cNvPr>
          <p:cNvSpPr txBox="1">
            <a:spLocks/>
          </p:cNvSpPr>
          <p:nvPr/>
        </p:nvSpPr>
        <p:spPr>
          <a:xfrm>
            <a:off x="678887" y="1859622"/>
            <a:ext cx="4673123" cy="2062103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b="1" dirty="0">
                <a:solidFill>
                  <a:schemeClr val="accent2"/>
                </a:solidFill>
                <a:latin typeface="Arial Black" panose="020B0A04020102020204" pitchFamily="34" charset="0"/>
              </a:rPr>
              <a:t>End of Part 2</a:t>
            </a:r>
          </a:p>
          <a:p>
            <a:pPr algn="r"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Analog &amp; </a:t>
            </a:r>
          </a:p>
          <a:p>
            <a:pPr algn="r"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Digital </a:t>
            </a:r>
          </a:p>
          <a:p>
            <a:pPr algn="r"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Devices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72823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F42CA-8176-A4B9-5EA5-B450C5C40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820" y="1830897"/>
            <a:ext cx="6696529" cy="978729"/>
          </a:xfrm>
        </p:spPr>
        <p:txBody>
          <a:bodyPr/>
          <a:lstStyle/>
          <a:p>
            <a:r>
              <a:rPr lang="en-US" sz="3200" b="0" dirty="0">
                <a:latin typeface="Arial Black" panose="020B0A04020102020204" pitchFamily="34" charset="0"/>
                <a:cs typeface="Arial" panose="020B0604020202020204" pitchFamily="34" charset="0"/>
              </a:rPr>
              <a:t>Introduction to </a:t>
            </a:r>
            <a:br>
              <a:rPr lang="en-US" sz="3200" b="0" dirty="0">
                <a:solidFill>
                  <a:schemeClr val="accent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</a:br>
            <a:r>
              <a:rPr lang="en-US" sz="3200" b="0" dirty="0">
                <a:solidFill>
                  <a:schemeClr val="accent2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Digital Technology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30D6496-CA15-4D79-9EA9-C22DF83B976A}"/>
              </a:ext>
            </a:extLst>
          </p:cNvPr>
          <p:cNvGrpSpPr/>
          <p:nvPr/>
        </p:nvGrpSpPr>
        <p:grpSpPr>
          <a:xfrm>
            <a:off x="1186197" y="3023839"/>
            <a:ext cx="4109703" cy="101632"/>
            <a:chOff x="1144940" y="3610755"/>
            <a:chExt cx="4109703" cy="10163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220E300-A1E6-4B5D-869D-311B349B9749}"/>
                </a:ext>
              </a:extLst>
            </p:cNvPr>
            <p:cNvGrpSpPr/>
            <p:nvPr/>
          </p:nvGrpSpPr>
          <p:grpSpPr>
            <a:xfrm rot="16200000">
              <a:off x="1281615" y="3474080"/>
              <a:ext cx="101632" cy="374981"/>
              <a:chOff x="552833" y="4627662"/>
              <a:chExt cx="101632" cy="374981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EA3875C3-3463-488C-BB97-4AD0F9C6922D}"/>
                  </a:ext>
                </a:extLst>
              </p:cNvPr>
              <p:cNvSpPr/>
              <p:nvPr/>
            </p:nvSpPr>
            <p:spPr>
              <a:xfrm>
                <a:off x="568759" y="4798737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0CEAC5AB-59B2-4E40-8E0B-CE3D9EDB5B86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A8566DEA-8E7C-437A-AB19-AF4A44D978D7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E29BDFA-4705-48FD-A8EC-2734A5D8D57E}"/>
                </a:ext>
              </a:extLst>
            </p:cNvPr>
            <p:cNvCxnSpPr>
              <a:cxnSpLocks/>
            </p:cNvCxnSpPr>
            <p:nvPr/>
          </p:nvCxnSpPr>
          <p:spPr>
            <a:xfrm>
              <a:off x="1636645" y="3661570"/>
              <a:ext cx="3617998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AD82F6F-98C3-4954-A5D9-7C1BF7385C4A}"/>
              </a:ext>
            </a:extLst>
          </p:cNvPr>
          <p:cNvSpPr txBox="1">
            <a:spLocks/>
          </p:cNvSpPr>
          <p:nvPr/>
        </p:nvSpPr>
        <p:spPr>
          <a:xfrm>
            <a:off x="1056820" y="3437962"/>
            <a:ext cx="5343979" cy="21220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200" dirty="0">
                <a:latin typeface="Arial Black" panose="020B0A04020102020204" pitchFamily="34" charset="0"/>
                <a:cs typeface="Arial" panose="020B0604020202020204" pitchFamily="34" charset="0"/>
              </a:rPr>
              <a:t>Analog &amp; Digital: What’s the Difference?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2811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F42CA-8176-A4B9-5EA5-B450C5C40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956" y="2920819"/>
            <a:ext cx="6191075" cy="1200329"/>
          </a:xfrm>
        </p:spPr>
        <p:txBody>
          <a:bodyPr/>
          <a:lstStyle/>
          <a:p>
            <a:r>
              <a:rPr lang="en-US" sz="4000" dirty="0">
                <a:solidFill>
                  <a:schemeClr val="accent2"/>
                </a:solidFill>
                <a:latin typeface="Arial Black" panose="020B0A04020102020204" pitchFamily="34" charset="0"/>
              </a:rPr>
              <a:t>THANK YOU</a:t>
            </a:r>
            <a:br>
              <a:rPr lang="en-US" sz="4000" dirty="0">
                <a:solidFill>
                  <a:schemeClr val="accent2"/>
                </a:solidFill>
                <a:latin typeface="Arial Black" panose="020B0A04020102020204" pitchFamily="34" charset="0"/>
              </a:rPr>
            </a:br>
            <a:r>
              <a:rPr lang="en-US" sz="4000" dirty="0">
                <a:latin typeface="Arial Black" panose="020B0A04020102020204" pitchFamily="34" charset="0"/>
              </a:rPr>
              <a:t>FOR WATCHING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30D6496-CA15-4D79-9EA9-C22DF83B976A}"/>
              </a:ext>
            </a:extLst>
          </p:cNvPr>
          <p:cNvGrpSpPr/>
          <p:nvPr/>
        </p:nvGrpSpPr>
        <p:grpSpPr>
          <a:xfrm>
            <a:off x="1144940" y="4241820"/>
            <a:ext cx="4315702" cy="101632"/>
            <a:chOff x="1144940" y="3610755"/>
            <a:chExt cx="4315702" cy="10163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220E300-A1E6-4B5D-869D-311B349B9749}"/>
                </a:ext>
              </a:extLst>
            </p:cNvPr>
            <p:cNvGrpSpPr/>
            <p:nvPr/>
          </p:nvGrpSpPr>
          <p:grpSpPr>
            <a:xfrm rot="16200000">
              <a:off x="1281615" y="3474080"/>
              <a:ext cx="101632" cy="374981"/>
              <a:chOff x="552833" y="4627662"/>
              <a:chExt cx="101632" cy="374981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EA3875C3-3463-488C-BB97-4AD0F9C6922D}"/>
                  </a:ext>
                </a:extLst>
              </p:cNvPr>
              <p:cNvSpPr/>
              <p:nvPr/>
            </p:nvSpPr>
            <p:spPr>
              <a:xfrm>
                <a:off x="568759" y="4798737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0CEAC5AB-59B2-4E40-8E0B-CE3D9EDB5B86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A8566DEA-8E7C-437A-AB19-AF4A44D978D7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E29BDFA-4705-48FD-A8EC-2734A5D8D57E}"/>
                </a:ext>
              </a:extLst>
            </p:cNvPr>
            <p:cNvCxnSpPr>
              <a:cxnSpLocks/>
            </p:cNvCxnSpPr>
            <p:nvPr/>
          </p:nvCxnSpPr>
          <p:spPr>
            <a:xfrm>
              <a:off x="1636645" y="3661570"/>
              <a:ext cx="3823997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1074960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6904937-D926-44DF-81A9-374A87CCDE4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29BE9F93-79E5-471C-B996-5E41F771FC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00" r="16052" b="3651"/>
          <a:stretch/>
        </p:blipFill>
        <p:spPr>
          <a:xfrm>
            <a:off x="0" y="7632"/>
            <a:ext cx="12192000" cy="6858000"/>
          </a:xfrm>
          <a:prstGeom prst="rect">
            <a:avLst/>
          </a:prstGeom>
        </p:spPr>
      </p:pic>
      <p:pic>
        <p:nvPicPr>
          <p:cNvPr id="15" name="Picture 14" descr="Background pattern&#10;&#10;Description automatically generated">
            <a:extLst>
              <a:ext uri="{FF2B5EF4-FFF2-40B4-BE49-F238E27FC236}">
                <a16:creationId xmlns:a16="http://schemas.microsoft.com/office/drawing/2014/main" id="{BCE55498-B032-4086-A0CE-4D6EBA2214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52" b="21536"/>
          <a:stretch/>
        </p:blipFill>
        <p:spPr>
          <a:xfrm flipH="1" flipV="1">
            <a:off x="0" y="0"/>
            <a:ext cx="8785413" cy="402449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75B0F3F1-83E1-4E4A-B0E4-6DF8EB86CD2F}"/>
              </a:ext>
            </a:extLst>
          </p:cNvPr>
          <p:cNvGrpSpPr/>
          <p:nvPr/>
        </p:nvGrpSpPr>
        <p:grpSpPr>
          <a:xfrm>
            <a:off x="1673830" y="3958273"/>
            <a:ext cx="3583970" cy="101632"/>
            <a:chOff x="2599389" y="3378184"/>
            <a:chExt cx="3568875" cy="101632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BAA9403-5A7F-4FAB-ABBB-C1DD144DC98B}"/>
                </a:ext>
              </a:extLst>
            </p:cNvPr>
            <p:cNvCxnSpPr>
              <a:cxnSpLocks/>
            </p:cNvCxnSpPr>
            <p:nvPr/>
          </p:nvCxnSpPr>
          <p:spPr>
            <a:xfrm>
              <a:off x="3092824" y="3429000"/>
              <a:ext cx="307544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C7D0117-558D-466D-91B8-1882C75B6E56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DCAE9127-B40A-43B6-B69F-0852BCE7099D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253D1790-1B79-4B32-8401-D97045F219F8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2E48035F-BFDF-4A9B-A4BC-F848B975C9DB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41126E85-59C2-4416-B743-CAE4559AC461}"/>
              </a:ext>
            </a:extLst>
          </p:cNvPr>
          <p:cNvSpPr txBox="1">
            <a:spLocks/>
          </p:cNvSpPr>
          <p:nvPr/>
        </p:nvSpPr>
        <p:spPr>
          <a:xfrm>
            <a:off x="678887" y="1859622"/>
            <a:ext cx="4673123" cy="2062103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b="1" dirty="0">
                <a:solidFill>
                  <a:schemeClr val="accent2"/>
                </a:solidFill>
                <a:latin typeface="Arial Black" panose="020B0A04020102020204" pitchFamily="34" charset="0"/>
              </a:rPr>
              <a:t>Part 2</a:t>
            </a:r>
          </a:p>
          <a:p>
            <a:pPr algn="r"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Analog &amp; </a:t>
            </a:r>
          </a:p>
          <a:p>
            <a:pPr algn="r"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Digital </a:t>
            </a:r>
          </a:p>
          <a:p>
            <a:pPr algn="r"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Devices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13466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EEF5FC7-A18F-41B5-878B-5C2AF5DC4FEB}"/>
              </a:ext>
            </a:extLst>
          </p:cNvPr>
          <p:cNvSpPr/>
          <p:nvPr/>
        </p:nvSpPr>
        <p:spPr>
          <a:xfrm>
            <a:off x="0" y="0"/>
            <a:ext cx="585132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Background pattern&#10;&#10;Description automatically generated">
            <a:extLst>
              <a:ext uri="{FF2B5EF4-FFF2-40B4-BE49-F238E27FC236}">
                <a16:creationId xmlns:a16="http://schemas.microsoft.com/office/drawing/2014/main" id="{D2AB0FB0-0738-48A7-9B61-1134D500CA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75"/>
          <a:stretch/>
        </p:blipFill>
        <p:spPr>
          <a:xfrm rot="16200000">
            <a:off x="1754165" y="287029"/>
            <a:ext cx="4384185" cy="3810126"/>
          </a:xfrm>
          <a:prstGeom prst="rect">
            <a:avLst/>
          </a:prstGeom>
        </p:spPr>
      </p:pic>
      <p:pic>
        <p:nvPicPr>
          <p:cNvPr id="21" name="Picture 20" descr="Background pattern&#10;&#10;Description automatically generated">
            <a:extLst>
              <a:ext uri="{FF2B5EF4-FFF2-40B4-BE49-F238E27FC236}">
                <a16:creationId xmlns:a16="http://schemas.microsoft.com/office/drawing/2014/main" id="{D2B58BF1-648C-4EC7-9D0E-C7DE7B95BF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1" r="18172" b="27335"/>
          <a:stretch/>
        </p:blipFill>
        <p:spPr>
          <a:xfrm rot="5400000">
            <a:off x="-1096702" y="1096698"/>
            <a:ext cx="6858004" cy="46646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B118F4D8-A541-4143-AEB5-1DA20BD764FD}"/>
              </a:ext>
            </a:extLst>
          </p:cNvPr>
          <p:cNvGrpSpPr/>
          <p:nvPr/>
        </p:nvGrpSpPr>
        <p:grpSpPr>
          <a:xfrm>
            <a:off x="1673830" y="3958273"/>
            <a:ext cx="3583970" cy="101632"/>
            <a:chOff x="2599389" y="3378184"/>
            <a:chExt cx="3568875" cy="101632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5615B7F-F8FB-411A-A1C4-56C259940029}"/>
                </a:ext>
              </a:extLst>
            </p:cNvPr>
            <p:cNvCxnSpPr>
              <a:cxnSpLocks/>
            </p:cNvCxnSpPr>
            <p:nvPr/>
          </p:nvCxnSpPr>
          <p:spPr>
            <a:xfrm>
              <a:off x="3092824" y="3429000"/>
              <a:ext cx="307544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9A084BA-ECDD-4A0F-ADB3-47AAD0C39937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D98C5683-3DBC-439E-8CB8-36FC3926214C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474018C4-91C6-4288-BE33-E8B788AF5B3A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C995C6F3-9C8F-449C-8C81-5ABDEA25BA48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B2397EBC-9253-40E7-A74E-E04CB4C78FC7}"/>
              </a:ext>
            </a:extLst>
          </p:cNvPr>
          <p:cNvSpPr txBox="1">
            <a:spLocks/>
          </p:cNvSpPr>
          <p:nvPr/>
        </p:nvSpPr>
        <p:spPr>
          <a:xfrm>
            <a:off x="678887" y="1859622"/>
            <a:ext cx="4673123" cy="2062103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b="1" dirty="0">
                <a:solidFill>
                  <a:schemeClr val="accent2"/>
                </a:solidFill>
                <a:latin typeface="Arial Black" panose="020B0A04020102020204" pitchFamily="34" charset="0"/>
              </a:rPr>
              <a:t>Part 2</a:t>
            </a:r>
          </a:p>
          <a:p>
            <a:pPr algn="r"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Analog &amp; </a:t>
            </a:r>
          </a:p>
          <a:p>
            <a:pPr algn="r"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Digital </a:t>
            </a:r>
          </a:p>
          <a:p>
            <a:pPr algn="r"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Devices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46581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FF528F-324F-A447-278F-29CB85D12217}"/>
              </a:ext>
            </a:extLst>
          </p:cNvPr>
          <p:cNvCxnSpPr>
            <a:cxnSpLocks/>
          </p:cNvCxnSpPr>
          <p:nvPr/>
        </p:nvCxnSpPr>
        <p:spPr>
          <a:xfrm>
            <a:off x="2763982" y="406604"/>
            <a:ext cx="0" cy="4707074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98EB6289-2FA3-7FA5-6780-865048CFD1AB}"/>
              </a:ext>
            </a:extLst>
          </p:cNvPr>
          <p:cNvSpPr txBox="1">
            <a:spLocks/>
          </p:cNvSpPr>
          <p:nvPr/>
        </p:nvSpPr>
        <p:spPr>
          <a:xfrm>
            <a:off x="665022" y="2357205"/>
            <a:ext cx="1486588" cy="58477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Level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392C657-68AB-9616-038A-6B78C37ACF57}"/>
              </a:ext>
            </a:extLst>
          </p:cNvPr>
          <p:cNvSpPr txBox="1">
            <a:spLocks/>
          </p:cNvSpPr>
          <p:nvPr/>
        </p:nvSpPr>
        <p:spPr>
          <a:xfrm>
            <a:off x="8502536" y="5356719"/>
            <a:ext cx="1410391" cy="58477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b="1" dirty="0">
                <a:latin typeface="Arial Black" panose="020B0A04020102020204" pitchFamily="34" charset="0"/>
              </a:rPr>
              <a:t>Time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84A48FF-FD90-5D64-DD5A-AD1F9EFF23EB}"/>
              </a:ext>
            </a:extLst>
          </p:cNvPr>
          <p:cNvCxnSpPr>
            <a:cxnSpLocks/>
          </p:cNvCxnSpPr>
          <p:nvPr/>
        </p:nvCxnSpPr>
        <p:spPr>
          <a:xfrm flipH="1" flipV="1">
            <a:off x="2739739" y="4551713"/>
            <a:ext cx="7173188" cy="20781"/>
          </a:xfrm>
          <a:prstGeom prst="line">
            <a:avLst/>
          </a:prstGeom>
          <a:ln w="5715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E3F6B48-FA0E-8CB9-16DF-210A26A36B0D}"/>
              </a:ext>
            </a:extLst>
          </p:cNvPr>
          <p:cNvCxnSpPr>
            <a:cxnSpLocks/>
          </p:cNvCxnSpPr>
          <p:nvPr/>
        </p:nvCxnSpPr>
        <p:spPr>
          <a:xfrm flipH="1" flipV="1">
            <a:off x="2739739" y="4012922"/>
            <a:ext cx="7173188" cy="20781"/>
          </a:xfrm>
          <a:prstGeom prst="line">
            <a:avLst/>
          </a:prstGeom>
          <a:ln w="5715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4433C44-015F-63C0-7B78-29F6CC99AA3F}"/>
              </a:ext>
            </a:extLst>
          </p:cNvPr>
          <p:cNvCxnSpPr>
            <a:cxnSpLocks/>
          </p:cNvCxnSpPr>
          <p:nvPr/>
        </p:nvCxnSpPr>
        <p:spPr>
          <a:xfrm flipH="1" flipV="1">
            <a:off x="2739739" y="3471738"/>
            <a:ext cx="7173188" cy="20781"/>
          </a:xfrm>
          <a:prstGeom prst="line">
            <a:avLst/>
          </a:prstGeom>
          <a:ln w="5715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EB6FE34-5E66-08E6-B41F-FA7F42C924C4}"/>
              </a:ext>
            </a:extLst>
          </p:cNvPr>
          <p:cNvCxnSpPr>
            <a:cxnSpLocks/>
          </p:cNvCxnSpPr>
          <p:nvPr/>
        </p:nvCxnSpPr>
        <p:spPr>
          <a:xfrm flipH="1" flipV="1">
            <a:off x="2739739" y="2927198"/>
            <a:ext cx="7173188" cy="20781"/>
          </a:xfrm>
          <a:prstGeom prst="line">
            <a:avLst/>
          </a:prstGeom>
          <a:ln w="5715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ADF92BC-CD14-C868-D8FE-FBB0223F946C}"/>
              </a:ext>
            </a:extLst>
          </p:cNvPr>
          <p:cNvCxnSpPr>
            <a:cxnSpLocks/>
          </p:cNvCxnSpPr>
          <p:nvPr/>
        </p:nvCxnSpPr>
        <p:spPr>
          <a:xfrm flipH="1" flipV="1">
            <a:off x="2739739" y="2382658"/>
            <a:ext cx="7173188" cy="20781"/>
          </a:xfrm>
          <a:prstGeom prst="line">
            <a:avLst/>
          </a:prstGeom>
          <a:ln w="5715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4D6B332-E087-B603-5E91-4304DAD645E5}"/>
              </a:ext>
            </a:extLst>
          </p:cNvPr>
          <p:cNvCxnSpPr>
            <a:cxnSpLocks/>
          </p:cNvCxnSpPr>
          <p:nvPr/>
        </p:nvCxnSpPr>
        <p:spPr>
          <a:xfrm flipH="1" flipV="1">
            <a:off x="2739739" y="1838118"/>
            <a:ext cx="7173188" cy="20781"/>
          </a:xfrm>
          <a:prstGeom prst="line">
            <a:avLst/>
          </a:prstGeom>
          <a:ln w="5715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D31F90C-A5F2-5DA3-7C03-D30FBCB36D66}"/>
              </a:ext>
            </a:extLst>
          </p:cNvPr>
          <p:cNvCxnSpPr>
            <a:cxnSpLocks/>
          </p:cNvCxnSpPr>
          <p:nvPr/>
        </p:nvCxnSpPr>
        <p:spPr>
          <a:xfrm flipH="1" flipV="1">
            <a:off x="2739739" y="1293578"/>
            <a:ext cx="7173188" cy="20781"/>
          </a:xfrm>
          <a:prstGeom prst="line">
            <a:avLst/>
          </a:prstGeom>
          <a:ln w="5715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Up Arrow 38">
            <a:extLst>
              <a:ext uri="{FF2B5EF4-FFF2-40B4-BE49-F238E27FC236}">
                <a16:creationId xmlns:a16="http://schemas.microsoft.com/office/drawing/2014/main" id="{FA606091-9E09-16BE-D498-A48F869AE912}"/>
              </a:ext>
            </a:extLst>
          </p:cNvPr>
          <p:cNvSpPr/>
          <p:nvPr/>
        </p:nvSpPr>
        <p:spPr>
          <a:xfrm>
            <a:off x="1252452" y="1632035"/>
            <a:ext cx="311728" cy="629338"/>
          </a:xfrm>
          <a:prstGeom prst="upArrow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Up Arrow 39">
            <a:extLst>
              <a:ext uri="{FF2B5EF4-FFF2-40B4-BE49-F238E27FC236}">
                <a16:creationId xmlns:a16="http://schemas.microsoft.com/office/drawing/2014/main" id="{02B95978-B12C-E7EA-ACE9-E440A77B49CF}"/>
              </a:ext>
            </a:extLst>
          </p:cNvPr>
          <p:cNvSpPr/>
          <p:nvPr/>
        </p:nvSpPr>
        <p:spPr>
          <a:xfrm rot="5400000">
            <a:off x="10237124" y="5334437"/>
            <a:ext cx="311728" cy="629338"/>
          </a:xfrm>
          <a:prstGeom prst="upArrow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 114">
            <a:extLst>
              <a:ext uri="{FF2B5EF4-FFF2-40B4-BE49-F238E27FC236}">
                <a16:creationId xmlns:a16="http://schemas.microsoft.com/office/drawing/2014/main" id="{663E67AB-3A6F-A7F7-9312-0BAFECD5A687}"/>
              </a:ext>
            </a:extLst>
          </p:cNvPr>
          <p:cNvSpPr/>
          <p:nvPr/>
        </p:nvSpPr>
        <p:spPr>
          <a:xfrm>
            <a:off x="2905132" y="1174311"/>
            <a:ext cx="7067611" cy="3912085"/>
          </a:xfrm>
          <a:custGeom>
            <a:avLst/>
            <a:gdLst>
              <a:gd name="connsiteX0" fmla="*/ 0 w 7384123"/>
              <a:gd name="connsiteY0" fmla="*/ 1715452 h 3941839"/>
              <a:gd name="connsiteX1" fmla="*/ 1371600 w 7384123"/>
              <a:gd name="connsiteY1" fmla="*/ 105313 h 3941839"/>
              <a:gd name="connsiteX2" fmla="*/ 3617843 w 7384123"/>
              <a:gd name="connsiteY2" fmla="*/ 3941818 h 3941839"/>
              <a:gd name="connsiteX3" fmla="*/ 6003235 w 7384123"/>
              <a:gd name="connsiteY3" fmla="*/ 45679 h 3941839"/>
              <a:gd name="connsiteX4" fmla="*/ 7275443 w 7384123"/>
              <a:gd name="connsiteY4" fmla="*/ 1814844 h 3941839"/>
              <a:gd name="connsiteX5" fmla="*/ 7315200 w 7384123"/>
              <a:gd name="connsiteY5" fmla="*/ 1894357 h 3941839"/>
              <a:gd name="connsiteX6" fmla="*/ 7335078 w 7384123"/>
              <a:gd name="connsiteY6" fmla="*/ 1934113 h 3941839"/>
              <a:gd name="connsiteX0" fmla="*/ 0 w 7384123"/>
              <a:gd name="connsiteY0" fmla="*/ 1715452 h 3941839"/>
              <a:gd name="connsiteX1" fmla="*/ 1371600 w 7384123"/>
              <a:gd name="connsiteY1" fmla="*/ 105313 h 3941839"/>
              <a:gd name="connsiteX2" fmla="*/ 3617843 w 7384123"/>
              <a:gd name="connsiteY2" fmla="*/ 3941818 h 3941839"/>
              <a:gd name="connsiteX3" fmla="*/ 6003235 w 7384123"/>
              <a:gd name="connsiteY3" fmla="*/ 45679 h 3941839"/>
              <a:gd name="connsiteX4" fmla="*/ 7275443 w 7384123"/>
              <a:gd name="connsiteY4" fmla="*/ 1814844 h 3941839"/>
              <a:gd name="connsiteX5" fmla="*/ 7315200 w 7384123"/>
              <a:gd name="connsiteY5" fmla="*/ 1894357 h 3941839"/>
              <a:gd name="connsiteX0" fmla="*/ 0 w 7275443"/>
              <a:gd name="connsiteY0" fmla="*/ 1715452 h 3941839"/>
              <a:gd name="connsiteX1" fmla="*/ 1371600 w 7275443"/>
              <a:gd name="connsiteY1" fmla="*/ 105313 h 3941839"/>
              <a:gd name="connsiteX2" fmla="*/ 3617843 w 7275443"/>
              <a:gd name="connsiteY2" fmla="*/ 3941818 h 3941839"/>
              <a:gd name="connsiteX3" fmla="*/ 6003235 w 7275443"/>
              <a:gd name="connsiteY3" fmla="*/ 45679 h 3941839"/>
              <a:gd name="connsiteX4" fmla="*/ 7275443 w 7275443"/>
              <a:gd name="connsiteY4" fmla="*/ 1814844 h 3941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75443" h="3941839">
                <a:moveTo>
                  <a:pt x="0" y="1715452"/>
                </a:moveTo>
                <a:cubicBezTo>
                  <a:pt x="384313" y="724852"/>
                  <a:pt x="768626" y="-265748"/>
                  <a:pt x="1371600" y="105313"/>
                </a:cubicBezTo>
                <a:cubicBezTo>
                  <a:pt x="1974574" y="476374"/>
                  <a:pt x="2845904" y="3951757"/>
                  <a:pt x="3617843" y="3941818"/>
                </a:cubicBezTo>
                <a:cubicBezTo>
                  <a:pt x="4389782" y="3931879"/>
                  <a:pt x="5393635" y="400175"/>
                  <a:pt x="6003235" y="45679"/>
                </a:cubicBezTo>
                <a:cubicBezTo>
                  <a:pt x="6612835" y="-308817"/>
                  <a:pt x="7056782" y="1506731"/>
                  <a:pt x="7275443" y="1814844"/>
                </a:cubicBezTo>
              </a:path>
            </a:pathLst>
          </a:custGeom>
          <a:noFill/>
          <a:ln w="63500">
            <a:solidFill>
              <a:schemeClr val="accent3"/>
            </a:solidFill>
            <a:tailEnd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9CC2355-D046-E05A-0DB1-633D2F7004FF}"/>
              </a:ext>
            </a:extLst>
          </p:cNvPr>
          <p:cNvGrpSpPr/>
          <p:nvPr/>
        </p:nvGrpSpPr>
        <p:grpSpPr>
          <a:xfrm>
            <a:off x="3144982" y="1427511"/>
            <a:ext cx="6510337" cy="3721519"/>
            <a:chOff x="3144982" y="1685925"/>
            <a:chExt cx="6510337" cy="3721519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ED81B2E-AD9F-2E7B-413D-730F8723E307}"/>
                </a:ext>
              </a:extLst>
            </p:cNvPr>
            <p:cNvCxnSpPr>
              <a:cxnSpLocks/>
            </p:cNvCxnSpPr>
            <p:nvPr/>
          </p:nvCxnSpPr>
          <p:spPr>
            <a:xfrm>
              <a:off x="3597419" y="2205118"/>
              <a:ext cx="0" cy="3166974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A60436-1099-7D48-FAB4-85F2D727AD5D}"/>
                </a:ext>
              </a:extLst>
            </p:cNvPr>
            <p:cNvCxnSpPr>
              <a:cxnSpLocks/>
            </p:cNvCxnSpPr>
            <p:nvPr/>
          </p:nvCxnSpPr>
          <p:spPr>
            <a:xfrm>
              <a:off x="3144982" y="2771775"/>
              <a:ext cx="0" cy="2600317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EE8CEB-3F2A-52B1-E2D4-D4116EE92556}"/>
                </a:ext>
              </a:extLst>
            </p:cNvPr>
            <p:cNvCxnSpPr>
              <a:cxnSpLocks/>
            </p:cNvCxnSpPr>
            <p:nvPr/>
          </p:nvCxnSpPr>
          <p:spPr>
            <a:xfrm>
              <a:off x="4064144" y="1685925"/>
              <a:ext cx="0" cy="3638104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C9C83B5-BE0E-0C67-6373-EEB1E9B27300}"/>
                </a:ext>
              </a:extLst>
            </p:cNvPr>
            <p:cNvCxnSpPr>
              <a:cxnSpLocks/>
            </p:cNvCxnSpPr>
            <p:nvPr/>
          </p:nvCxnSpPr>
          <p:spPr>
            <a:xfrm>
              <a:off x="4521344" y="2205118"/>
              <a:ext cx="0" cy="3122031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B3AE2D8-9D12-4F86-90F4-83EE0377EB8F}"/>
                </a:ext>
              </a:extLst>
            </p:cNvPr>
            <p:cNvCxnSpPr>
              <a:cxnSpLocks/>
            </p:cNvCxnSpPr>
            <p:nvPr/>
          </p:nvCxnSpPr>
          <p:spPr>
            <a:xfrm>
              <a:off x="4969020" y="3314700"/>
              <a:ext cx="0" cy="2009329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CD9B5C5-310D-A64F-98C1-9E1370B9A9DF}"/>
                </a:ext>
              </a:extLst>
            </p:cNvPr>
            <p:cNvCxnSpPr>
              <a:cxnSpLocks/>
            </p:cNvCxnSpPr>
            <p:nvPr/>
          </p:nvCxnSpPr>
          <p:spPr>
            <a:xfrm>
              <a:off x="5435745" y="4319363"/>
              <a:ext cx="0" cy="1005840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03C10AA-065E-CE2B-B875-27C8E056047D}"/>
                </a:ext>
              </a:extLst>
            </p:cNvPr>
            <p:cNvCxnSpPr>
              <a:cxnSpLocks/>
            </p:cNvCxnSpPr>
            <p:nvPr/>
          </p:nvCxnSpPr>
          <p:spPr>
            <a:xfrm>
              <a:off x="5888182" y="4845196"/>
              <a:ext cx="0" cy="481551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07DAFBB-BB1D-FEAC-F527-B8AE43FC648E}"/>
                </a:ext>
              </a:extLst>
            </p:cNvPr>
            <p:cNvCxnSpPr>
              <a:cxnSpLocks/>
            </p:cNvCxnSpPr>
            <p:nvPr/>
          </p:nvCxnSpPr>
          <p:spPr>
            <a:xfrm>
              <a:off x="6926407" y="4842478"/>
              <a:ext cx="0" cy="481551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68999C8-5376-7B78-39AD-FE216C4FE63C}"/>
                </a:ext>
              </a:extLst>
            </p:cNvPr>
            <p:cNvCxnSpPr>
              <a:cxnSpLocks/>
            </p:cNvCxnSpPr>
            <p:nvPr/>
          </p:nvCxnSpPr>
          <p:spPr>
            <a:xfrm>
              <a:off x="7374083" y="4328575"/>
              <a:ext cx="0" cy="1004665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375FE88-5F18-2F3A-04A4-E6CB8379FAB9}"/>
                </a:ext>
              </a:extLst>
            </p:cNvPr>
            <p:cNvCxnSpPr>
              <a:cxnSpLocks/>
            </p:cNvCxnSpPr>
            <p:nvPr/>
          </p:nvCxnSpPr>
          <p:spPr>
            <a:xfrm>
              <a:off x="8288482" y="2240470"/>
              <a:ext cx="0" cy="3122031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6E18625-AA4E-6A9B-FD6B-73D204154896}"/>
                </a:ext>
              </a:extLst>
            </p:cNvPr>
            <p:cNvCxnSpPr>
              <a:cxnSpLocks/>
            </p:cNvCxnSpPr>
            <p:nvPr/>
          </p:nvCxnSpPr>
          <p:spPr>
            <a:xfrm>
              <a:off x="7821757" y="3352372"/>
              <a:ext cx="0" cy="2009329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F2A29840-0B40-D1BC-EBD8-5640CFF1EC7D}"/>
                </a:ext>
              </a:extLst>
            </p:cNvPr>
            <p:cNvCxnSpPr>
              <a:cxnSpLocks/>
            </p:cNvCxnSpPr>
            <p:nvPr/>
          </p:nvCxnSpPr>
          <p:spPr>
            <a:xfrm>
              <a:off x="8745682" y="1713207"/>
              <a:ext cx="0" cy="3638104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244BAF8-D00C-1F20-0757-5C8B26074C55}"/>
                </a:ext>
              </a:extLst>
            </p:cNvPr>
            <p:cNvCxnSpPr>
              <a:cxnSpLocks/>
            </p:cNvCxnSpPr>
            <p:nvPr/>
          </p:nvCxnSpPr>
          <p:spPr>
            <a:xfrm>
              <a:off x="9207731" y="2240470"/>
              <a:ext cx="0" cy="3166974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21BB09D9-7126-10F7-6479-AC5C357B99A3}"/>
                </a:ext>
              </a:extLst>
            </p:cNvPr>
            <p:cNvCxnSpPr>
              <a:cxnSpLocks/>
            </p:cNvCxnSpPr>
            <p:nvPr/>
          </p:nvCxnSpPr>
          <p:spPr>
            <a:xfrm>
              <a:off x="9655319" y="2771774"/>
              <a:ext cx="0" cy="2600317"/>
            </a:xfrm>
            <a:prstGeom prst="line">
              <a:avLst/>
            </a:prstGeom>
            <a:ln w="57150">
              <a:solidFill>
                <a:schemeClr val="accent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D75A85-9D9E-0B3E-C99F-564F4435D0F8}"/>
              </a:ext>
            </a:extLst>
          </p:cNvPr>
          <p:cNvCxnSpPr>
            <a:cxnSpLocks/>
          </p:cNvCxnSpPr>
          <p:nvPr/>
        </p:nvCxnSpPr>
        <p:spPr>
          <a:xfrm flipH="1" flipV="1">
            <a:off x="2739739" y="5092897"/>
            <a:ext cx="7338580" cy="5613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 115">
            <a:extLst>
              <a:ext uri="{FF2B5EF4-FFF2-40B4-BE49-F238E27FC236}">
                <a16:creationId xmlns:a16="http://schemas.microsoft.com/office/drawing/2014/main" id="{48E15B37-462E-7AB0-4C13-983F891648A1}"/>
              </a:ext>
            </a:extLst>
          </p:cNvPr>
          <p:cNvSpPr/>
          <p:nvPr/>
        </p:nvSpPr>
        <p:spPr>
          <a:xfrm>
            <a:off x="2739739" y="5388654"/>
            <a:ext cx="5857865" cy="46528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The signal is sampled at regular intervals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C97D64DB-2F7B-D56E-2DFB-BCE20C365C0D}"/>
              </a:ext>
            </a:extLst>
          </p:cNvPr>
          <p:cNvSpPr/>
          <p:nvPr/>
        </p:nvSpPr>
        <p:spPr>
          <a:xfrm>
            <a:off x="2739738" y="5937670"/>
            <a:ext cx="5857865" cy="46528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And sample levels stored as binary numbers</a:t>
            </a:r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EDC47316-806D-CA3D-7B57-CB3E9D4B98C7}"/>
              </a:ext>
            </a:extLst>
          </p:cNvPr>
          <p:cNvGrpSpPr/>
          <p:nvPr/>
        </p:nvGrpSpPr>
        <p:grpSpPr>
          <a:xfrm>
            <a:off x="10094296" y="1119302"/>
            <a:ext cx="1444410" cy="4201834"/>
            <a:chOff x="10094296" y="1119302"/>
            <a:chExt cx="1444410" cy="4201834"/>
          </a:xfrm>
        </p:grpSpPr>
        <p:sp>
          <p:nvSpPr>
            <p:cNvPr id="120" name="Title 1">
              <a:extLst>
                <a:ext uri="{FF2B5EF4-FFF2-40B4-BE49-F238E27FC236}">
                  <a16:creationId xmlns:a16="http://schemas.microsoft.com/office/drawing/2014/main" id="{F6B4CB8F-AF00-F51F-9D1B-44581934B644}"/>
                </a:ext>
              </a:extLst>
            </p:cNvPr>
            <p:cNvSpPr txBox="1">
              <a:spLocks/>
            </p:cNvSpPr>
            <p:nvPr/>
          </p:nvSpPr>
          <p:spPr>
            <a:xfrm>
              <a:off x="10126808" y="4951804"/>
              <a:ext cx="1410391" cy="36933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b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0" i="0" kern="120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chemeClr val="accent1"/>
                  </a:solidFill>
                  <a:latin typeface="Arial Black" panose="020B0A04020102020204" pitchFamily="34" charset="0"/>
                </a:rPr>
                <a:t>000</a:t>
              </a:r>
            </a:p>
          </p:txBody>
        </p:sp>
        <p:sp>
          <p:nvSpPr>
            <p:cNvPr id="121" name="Title 1">
              <a:extLst>
                <a:ext uri="{FF2B5EF4-FFF2-40B4-BE49-F238E27FC236}">
                  <a16:creationId xmlns:a16="http://schemas.microsoft.com/office/drawing/2014/main" id="{1D251CB2-0ACC-6543-1E87-6709F7EA896C}"/>
                </a:ext>
              </a:extLst>
            </p:cNvPr>
            <p:cNvSpPr txBox="1">
              <a:spLocks/>
            </p:cNvSpPr>
            <p:nvPr/>
          </p:nvSpPr>
          <p:spPr>
            <a:xfrm>
              <a:off x="10122131" y="4410366"/>
              <a:ext cx="1410391" cy="36933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b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0" i="0" kern="120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chemeClr val="accent1"/>
                  </a:solidFill>
                  <a:latin typeface="Arial Black" panose="020B0A04020102020204" pitchFamily="34" charset="0"/>
                </a:rPr>
                <a:t>001</a:t>
              </a:r>
            </a:p>
          </p:txBody>
        </p:sp>
        <p:sp>
          <p:nvSpPr>
            <p:cNvPr id="122" name="Title 1">
              <a:extLst>
                <a:ext uri="{FF2B5EF4-FFF2-40B4-BE49-F238E27FC236}">
                  <a16:creationId xmlns:a16="http://schemas.microsoft.com/office/drawing/2014/main" id="{E7372F88-DE25-B5D0-7168-62BD4E65A7EE}"/>
                </a:ext>
              </a:extLst>
            </p:cNvPr>
            <p:cNvSpPr txBox="1">
              <a:spLocks/>
            </p:cNvSpPr>
            <p:nvPr/>
          </p:nvSpPr>
          <p:spPr>
            <a:xfrm>
              <a:off x="10113871" y="3868519"/>
              <a:ext cx="1410391" cy="36933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b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0" i="0" kern="120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chemeClr val="accent1"/>
                  </a:solidFill>
                  <a:latin typeface="Arial Black" panose="020B0A04020102020204" pitchFamily="34" charset="0"/>
                </a:rPr>
                <a:t>010</a:t>
              </a:r>
            </a:p>
          </p:txBody>
        </p:sp>
        <p:sp>
          <p:nvSpPr>
            <p:cNvPr id="123" name="Title 1">
              <a:extLst>
                <a:ext uri="{FF2B5EF4-FFF2-40B4-BE49-F238E27FC236}">
                  <a16:creationId xmlns:a16="http://schemas.microsoft.com/office/drawing/2014/main" id="{8C73699E-25E8-87AF-B1EA-BC8D064E6058}"/>
                </a:ext>
              </a:extLst>
            </p:cNvPr>
            <p:cNvSpPr txBox="1">
              <a:spLocks/>
            </p:cNvSpPr>
            <p:nvPr/>
          </p:nvSpPr>
          <p:spPr>
            <a:xfrm>
              <a:off x="10128315" y="3345525"/>
              <a:ext cx="1410391" cy="36933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b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0" i="0" kern="120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chemeClr val="accent1"/>
                  </a:solidFill>
                  <a:latin typeface="Arial Black" panose="020B0A04020102020204" pitchFamily="34" charset="0"/>
                </a:rPr>
                <a:t>011</a:t>
              </a:r>
            </a:p>
          </p:txBody>
        </p:sp>
        <p:sp>
          <p:nvSpPr>
            <p:cNvPr id="124" name="Title 1">
              <a:extLst>
                <a:ext uri="{FF2B5EF4-FFF2-40B4-BE49-F238E27FC236}">
                  <a16:creationId xmlns:a16="http://schemas.microsoft.com/office/drawing/2014/main" id="{EB5447E4-83D3-F744-A4A4-1898107EB24E}"/>
                </a:ext>
              </a:extLst>
            </p:cNvPr>
            <p:cNvSpPr txBox="1">
              <a:spLocks/>
            </p:cNvSpPr>
            <p:nvPr/>
          </p:nvSpPr>
          <p:spPr>
            <a:xfrm>
              <a:off x="10122130" y="2785234"/>
              <a:ext cx="1410391" cy="36933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b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0" i="0" kern="120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chemeClr val="accent1"/>
                  </a:solidFill>
                  <a:latin typeface="Arial Black" panose="020B0A04020102020204" pitchFamily="34" charset="0"/>
                </a:rPr>
                <a:t>100</a:t>
              </a:r>
            </a:p>
          </p:txBody>
        </p:sp>
        <p:sp>
          <p:nvSpPr>
            <p:cNvPr id="125" name="Title 1">
              <a:extLst>
                <a:ext uri="{FF2B5EF4-FFF2-40B4-BE49-F238E27FC236}">
                  <a16:creationId xmlns:a16="http://schemas.microsoft.com/office/drawing/2014/main" id="{6949B45A-7440-9B83-6B9D-2124D5D6A23F}"/>
                </a:ext>
              </a:extLst>
            </p:cNvPr>
            <p:cNvSpPr txBox="1">
              <a:spLocks/>
            </p:cNvSpPr>
            <p:nvPr/>
          </p:nvSpPr>
          <p:spPr>
            <a:xfrm>
              <a:off x="10113871" y="2224943"/>
              <a:ext cx="1410391" cy="36933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b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0" i="0" kern="120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chemeClr val="accent1"/>
                  </a:solidFill>
                  <a:latin typeface="Arial Black" panose="020B0A04020102020204" pitchFamily="34" charset="0"/>
                </a:rPr>
                <a:t>101</a:t>
              </a:r>
            </a:p>
          </p:txBody>
        </p:sp>
        <p:sp>
          <p:nvSpPr>
            <p:cNvPr id="126" name="Title 1">
              <a:extLst>
                <a:ext uri="{FF2B5EF4-FFF2-40B4-BE49-F238E27FC236}">
                  <a16:creationId xmlns:a16="http://schemas.microsoft.com/office/drawing/2014/main" id="{25DD0BE3-3821-21AA-C92A-3789AB852FAF}"/>
                </a:ext>
              </a:extLst>
            </p:cNvPr>
            <p:cNvSpPr txBox="1">
              <a:spLocks/>
            </p:cNvSpPr>
            <p:nvPr/>
          </p:nvSpPr>
          <p:spPr>
            <a:xfrm>
              <a:off x="10094296" y="1663483"/>
              <a:ext cx="1410391" cy="36933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b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0" i="0" kern="120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chemeClr val="accent1"/>
                  </a:solidFill>
                  <a:latin typeface="Arial Black" panose="020B0A04020102020204" pitchFamily="34" charset="0"/>
                </a:rPr>
                <a:t>110</a:t>
              </a:r>
            </a:p>
          </p:txBody>
        </p:sp>
        <p:sp>
          <p:nvSpPr>
            <p:cNvPr id="127" name="Title 1">
              <a:extLst>
                <a:ext uri="{FF2B5EF4-FFF2-40B4-BE49-F238E27FC236}">
                  <a16:creationId xmlns:a16="http://schemas.microsoft.com/office/drawing/2014/main" id="{FF7CA9A4-A830-2F7F-8E2C-65E84C929853}"/>
                </a:ext>
              </a:extLst>
            </p:cNvPr>
            <p:cNvSpPr txBox="1">
              <a:spLocks/>
            </p:cNvSpPr>
            <p:nvPr/>
          </p:nvSpPr>
          <p:spPr>
            <a:xfrm>
              <a:off x="10113870" y="1119302"/>
              <a:ext cx="1410391" cy="36933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b" anchorCtr="0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b="0" i="0" kern="1200">
                  <a:solidFill>
                    <a:schemeClr val="tx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chemeClr val="accent1"/>
                  </a:solidFill>
                  <a:latin typeface="Arial Black" panose="020B0A04020102020204" pitchFamily="34" charset="0"/>
                </a:rPr>
                <a:t>111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7706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  <p:bldP spid="1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outdoor, blue, standing, flying&#10;&#10;Description automatically generated">
            <a:extLst>
              <a:ext uri="{FF2B5EF4-FFF2-40B4-BE49-F238E27FC236}">
                <a16:creationId xmlns:a16="http://schemas.microsoft.com/office/drawing/2014/main" id="{542FB643-D017-0449-99DC-91B4C5CCBA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2708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Oval 60">
            <a:extLst>
              <a:ext uri="{FF2B5EF4-FFF2-40B4-BE49-F238E27FC236}">
                <a16:creationId xmlns:a16="http://schemas.microsoft.com/office/drawing/2014/main" id="{CDFE43E7-B23C-9A42-CE55-08BFA5A2706B}"/>
              </a:ext>
            </a:extLst>
          </p:cNvPr>
          <p:cNvSpPr/>
          <p:nvPr/>
        </p:nvSpPr>
        <p:spPr>
          <a:xfrm>
            <a:off x="6062569" y="565218"/>
            <a:ext cx="5483383" cy="5398122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1DA3ED-4D64-E296-526F-BA39CF41A96B}"/>
              </a:ext>
            </a:extLst>
          </p:cNvPr>
          <p:cNvGrpSpPr/>
          <p:nvPr/>
        </p:nvGrpSpPr>
        <p:grpSpPr>
          <a:xfrm>
            <a:off x="24646" y="1731150"/>
            <a:ext cx="4846189" cy="966428"/>
            <a:chOff x="622417" y="1911078"/>
            <a:chExt cx="4527859" cy="140704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1B61F46-3464-CC64-C145-60200CD73054}"/>
                </a:ext>
              </a:extLst>
            </p:cNvPr>
            <p:cNvGrpSpPr/>
            <p:nvPr/>
          </p:nvGrpSpPr>
          <p:grpSpPr>
            <a:xfrm>
              <a:off x="622417" y="1911078"/>
              <a:ext cx="4527859" cy="1407040"/>
              <a:chOff x="6254504" y="1397016"/>
              <a:chExt cx="5213782" cy="1952524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3B336F8-03BB-70B6-6DE5-1CEB56A0B1A5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26E83791-210F-8F41-7171-71667CE685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5125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1E04ACF-AF32-44EE-CFA6-13FBD918755C}"/>
                </a:ext>
              </a:extLst>
            </p:cNvPr>
            <p:cNvSpPr txBox="1"/>
            <p:nvPr/>
          </p:nvSpPr>
          <p:spPr>
            <a:xfrm>
              <a:off x="1658212" y="1918138"/>
              <a:ext cx="3246646" cy="1269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The Ford Instrument Mark Fire Control Computer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4A0AAA4-CC36-5AF7-2905-FC7BF4A7B07D}"/>
              </a:ext>
            </a:extLst>
          </p:cNvPr>
          <p:cNvGrpSpPr/>
          <p:nvPr/>
        </p:nvGrpSpPr>
        <p:grpSpPr>
          <a:xfrm>
            <a:off x="24646" y="2856928"/>
            <a:ext cx="4846189" cy="966428"/>
            <a:chOff x="622417" y="1911078"/>
            <a:chExt cx="4527859" cy="140704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D713195-63C5-BEBE-4E99-BE54D61CFF96}"/>
                </a:ext>
              </a:extLst>
            </p:cNvPr>
            <p:cNvGrpSpPr/>
            <p:nvPr/>
          </p:nvGrpSpPr>
          <p:grpSpPr>
            <a:xfrm>
              <a:off x="622417" y="1911078"/>
              <a:ext cx="4527859" cy="1407040"/>
              <a:chOff x="6254504" y="1397016"/>
              <a:chExt cx="5213782" cy="1952524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5299AD9-01E6-96C6-BF11-EC0EC41DACF8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BEFD7E33-F317-F0C4-4257-CA3F6EF39E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5125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1B13375-936C-62CB-078C-BE9A4D47BD2B}"/>
                </a:ext>
              </a:extLst>
            </p:cNvPr>
            <p:cNvSpPr txBox="1"/>
            <p:nvPr/>
          </p:nvSpPr>
          <p:spPr>
            <a:xfrm>
              <a:off x="1658211" y="1918138"/>
              <a:ext cx="3246648" cy="1269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US Navy ships from WW II to 1969. 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6426C12-FB57-93DC-4432-DB06839A5340}"/>
              </a:ext>
            </a:extLst>
          </p:cNvPr>
          <p:cNvGrpSpPr/>
          <p:nvPr/>
        </p:nvGrpSpPr>
        <p:grpSpPr>
          <a:xfrm>
            <a:off x="24646" y="3984808"/>
            <a:ext cx="4846189" cy="966428"/>
            <a:chOff x="622417" y="1911078"/>
            <a:chExt cx="4527859" cy="1407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DF9C74E-8085-3BB6-D328-21ECC7998818}"/>
                </a:ext>
              </a:extLst>
            </p:cNvPr>
            <p:cNvGrpSpPr/>
            <p:nvPr/>
          </p:nvGrpSpPr>
          <p:grpSpPr>
            <a:xfrm>
              <a:off x="622417" y="1911078"/>
              <a:ext cx="4527859" cy="1407040"/>
              <a:chOff x="6254504" y="1397016"/>
              <a:chExt cx="5213782" cy="1952524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5A4D145-4D94-83D6-5A04-91F727258F9C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45F3C431-ACE1-969A-02DF-DB8281179E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5125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C7AA6C6-F08E-3304-C16C-EB2EBA833EB5}"/>
                </a:ext>
              </a:extLst>
            </p:cNvPr>
            <p:cNvSpPr txBox="1"/>
            <p:nvPr/>
          </p:nvSpPr>
          <p:spPr>
            <a:xfrm>
              <a:off x="1658211" y="1918138"/>
              <a:ext cx="3246649" cy="1269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Used to target, aim and fire large battleship guns 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FD589CE-9881-67ED-0448-80D59B746CA8}"/>
              </a:ext>
            </a:extLst>
          </p:cNvPr>
          <p:cNvGrpSpPr/>
          <p:nvPr/>
        </p:nvGrpSpPr>
        <p:grpSpPr>
          <a:xfrm>
            <a:off x="19606" y="5100792"/>
            <a:ext cx="4846189" cy="1380326"/>
            <a:chOff x="622417" y="1884140"/>
            <a:chExt cx="4527859" cy="1433978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39F7D42C-ECBE-869D-7865-73751CE05C52}"/>
                </a:ext>
              </a:extLst>
            </p:cNvPr>
            <p:cNvGrpSpPr/>
            <p:nvPr/>
          </p:nvGrpSpPr>
          <p:grpSpPr>
            <a:xfrm>
              <a:off x="622417" y="1911078"/>
              <a:ext cx="4527859" cy="1407040"/>
              <a:chOff x="6254504" y="1397016"/>
              <a:chExt cx="5213782" cy="1952524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7113B8A1-CC0B-51AA-D22E-933F4C20BDC3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59790D8B-340A-8247-ABE5-651D9CF85A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5125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06A7E9F-8386-6E4F-E2BB-E24CE6222971}"/>
                </a:ext>
              </a:extLst>
            </p:cNvPr>
            <p:cNvSpPr txBox="1"/>
            <p:nvPr/>
          </p:nvSpPr>
          <p:spPr>
            <a:xfrm>
              <a:off x="1662920" y="1884140"/>
              <a:ext cx="3241940" cy="133751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3 feet wide, 4 feet tall, 6 feet long and weighed nearly 3,000 pounds. </a:t>
              </a:r>
            </a:p>
          </p:txBody>
        </p:sp>
      </p:grpSp>
      <p:pic>
        <p:nvPicPr>
          <p:cNvPr id="56" name="Picture 1">
            <a:extLst>
              <a:ext uri="{FF2B5EF4-FFF2-40B4-BE49-F238E27FC236}">
                <a16:creationId xmlns:a16="http://schemas.microsoft.com/office/drawing/2014/main" id="{723641C2-FC9B-B4E2-684D-C00F8BB7E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1" r="12261"/>
          <a:stretch/>
        </p:blipFill>
        <p:spPr bwMode="auto">
          <a:xfrm>
            <a:off x="6310006" y="780529"/>
            <a:ext cx="4962737" cy="4962737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Oval 59">
            <a:extLst>
              <a:ext uri="{FF2B5EF4-FFF2-40B4-BE49-F238E27FC236}">
                <a16:creationId xmlns:a16="http://schemas.microsoft.com/office/drawing/2014/main" id="{34EFA64C-EB34-3B8D-2991-E952E6D85522}"/>
              </a:ext>
            </a:extLst>
          </p:cNvPr>
          <p:cNvSpPr/>
          <p:nvPr/>
        </p:nvSpPr>
        <p:spPr>
          <a:xfrm>
            <a:off x="6325240" y="4112098"/>
            <a:ext cx="2066554" cy="20665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MARK 1 FIRE CONTROL</a:t>
            </a:r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D560C238-6BF1-E2EA-041C-3C03E8F66AF4}"/>
              </a:ext>
            </a:extLst>
          </p:cNvPr>
          <p:cNvSpPr txBox="1">
            <a:spLocks/>
          </p:cNvSpPr>
          <p:nvPr/>
        </p:nvSpPr>
        <p:spPr>
          <a:xfrm>
            <a:off x="488506" y="695210"/>
            <a:ext cx="4997898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/>
            <a:r>
              <a:rPr lang="en-US" sz="3600" dirty="0">
                <a:solidFill>
                  <a:schemeClr val="accent3"/>
                </a:solidFill>
                <a:latin typeface="Arial Black" panose="020B0A04020102020204" pitchFamily="34" charset="0"/>
              </a:rPr>
              <a:t>Analog Computer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59C8F06-4B40-FDE5-B857-9F51D7CDCAF7}"/>
              </a:ext>
            </a:extLst>
          </p:cNvPr>
          <p:cNvGrpSpPr/>
          <p:nvPr/>
        </p:nvGrpSpPr>
        <p:grpSpPr>
          <a:xfrm rot="10800000">
            <a:off x="0" y="1344096"/>
            <a:ext cx="5378246" cy="101632"/>
            <a:chOff x="2599389" y="3378184"/>
            <a:chExt cx="5378246" cy="101632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D9D73CE-3C39-6FC5-AE8E-329DA9D25580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3092821" y="3429000"/>
              <a:ext cx="4884814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A3EEDB32-9C76-EA63-DDD3-FA7524C5DADE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1CD0AFAF-8530-24A4-5770-3E7F2E7A19BF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711C3764-0C03-524C-A372-0A02ED6A4B9F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E063AC45-13D7-5282-930A-1450BAFAF0F2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FF8DEE0C-1B76-D972-8CB8-A5A091333C9E}"/>
              </a:ext>
            </a:extLst>
          </p:cNvPr>
          <p:cNvSpPr/>
          <p:nvPr/>
        </p:nvSpPr>
        <p:spPr>
          <a:xfrm>
            <a:off x="5845627" y="6388259"/>
            <a:ext cx="6219657" cy="29750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sz="1200" dirty="0"/>
              <a:t>https://</a:t>
            </a:r>
            <a:r>
              <a:rPr lang="en-US" sz="1200" dirty="0" err="1"/>
              <a:t>www.arnnet.com.au</a:t>
            </a:r>
            <a:r>
              <a:rPr lang="en-US" sz="1200" dirty="0"/>
              <a:t>/slideshow/521520/pictures-10-cool-analog-computers/</a:t>
            </a:r>
          </a:p>
        </p:txBody>
      </p:sp>
    </p:spTree>
    <p:extLst>
      <p:ext uri="{BB962C8B-B14F-4D97-AF65-F5344CB8AC3E}">
        <p14:creationId xmlns:p14="http://schemas.microsoft.com/office/powerpoint/2010/main" val="120254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outdoor, blue, standing, flying&#10;&#10;Description automatically generated">
            <a:extLst>
              <a:ext uri="{FF2B5EF4-FFF2-40B4-BE49-F238E27FC236}">
                <a16:creationId xmlns:a16="http://schemas.microsoft.com/office/drawing/2014/main" id="{542FB643-D017-0449-99DC-91B4C5CCBA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03576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CB5A427-651D-580B-00BA-58A4840A32AB}"/>
              </a:ext>
            </a:extLst>
          </p:cNvPr>
          <p:cNvSpPr/>
          <p:nvPr/>
        </p:nvSpPr>
        <p:spPr>
          <a:xfrm>
            <a:off x="5848563" y="839976"/>
            <a:ext cx="5483383" cy="5398122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pic>
        <p:nvPicPr>
          <p:cNvPr id="56" name="Picture 1">
            <a:extLst>
              <a:ext uri="{FF2B5EF4-FFF2-40B4-BE49-F238E27FC236}">
                <a16:creationId xmlns:a16="http://schemas.microsoft.com/office/drawing/2014/main" id="{723641C2-FC9B-B4E2-684D-C00F8BB7E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96000" y="1055287"/>
            <a:ext cx="4962737" cy="4962737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Oval 59">
            <a:extLst>
              <a:ext uri="{FF2B5EF4-FFF2-40B4-BE49-F238E27FC236}">
                <a16:creationId xmlns:a16="http://schemas.microsoft.com/office/drawing/2014/main" id="{34EFA64C-EB34-3B8D-2991-E952E6D85522}"/>
              </a:ext>
            </a:extLst>
          </p:cNvPr>
          <p:cNvSpPr/>
          <p:nvPr/>
        </p:nvSpPr>
        <p:spPr>
          <a:xfrm>
            <a:off x="6306211" y="4346097"/>
            <a:ext cx="2175634" cy="21756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+mj-lt"/>
              </a:rPr>
              <a:t>HITAC FLIGHT DEFENSE SIMULTOR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5DEA77D-92FB-6653-EFAA-BC80011E2079}"/>
              </a:ext>
            </a:extLst>
          </p:cNvPr>
          <p:cNvSpPr txBox="1">
            <a:spLocks/>
          </p:cNvSpPr>
          <p:nvPr/>
        </p:nvSpPr>
        <p:spPr>
          <a:xfrm>
            <a:off x="488506" y="695210"/>
            <a:ext cx="4997898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r"/>
            <a:r>
              <a:rPr lang="en-US" sz="3600" dirty="0">
                <a:solidFill>
                  <a:schemeClr val="accent3"/>
                </a:solidFill>
                <a:latin typeface="Arial Black" panose="020B0A04020102020204" pitchFamily="34" charset="0"/>
              </a:rPr>
              <a:t>Analog Computer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A27A36E-2F3E-2FD9-43FE-41D6F7357F41}"/>
              </a:ext>
            </a:extLst>
          </p:cNvPr>
          <p:cNvGrpSpPr/>
          <p:nvPr/>
        </p:nvGrpSpPr>
        <p:grpSpPr>
          <a:xfrm rot="10800000">
            <a:off x="0" y="1344096"/>
            <a:ext cx="5378246" cy="101632"/>
            <a:chOff x="2599389" y="3378184"/>
            <a:chExt cx="5378246" cy="101632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FA1E564-44B7-7173-7398-BA4773D2444D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3092821" y="3429000"/>
              <a:ext cx="4884814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733D85-B2ED-9E02-4D3B-FA7551FD8999}"/>
                </a:ext>
              </a:extLst>
            </p:cNvPr>
            <p:cNvGrpSpPr/>
            <p:nvPr/>
          </p:nvGrpSpPr>
          <p:grpSpPr>
            <a:xfrm rot="16200000">
              <a:off x="2736064" y="3241509"/>
              <a:ext cx="101632" cy="374981"/>
              <a:chOff x="552833" y="4627662"/>
              <a:chExt cx="101632" cy="374981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7142D67D-CB54-3D35-A07A-2171F720ABCD}"/>
                  </a:ext>
                </a:extLst>
              </p:cNvPr>
              <p:cNvSpPr/>
              <p:nvPr/>
            </p:nvSpPr>
            <p:spPr>
              <a:xfrm>
                <a:off x="568759" y="4798736"/>
                <a:ext cx="69780" cy="6978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7CC14EB8-3F8E-86B7-6B98-8D81CAD3AD5F}"/>
                  </a:ext>
                </a:extLst>
              </p:cNvPr>
              <p:cNvSpPr/>
              <p:nvPr/>
            </p:nvSpPr>
            <p:spPr>
              <a:xfrm>
                <a:off x="580790" y="4956924"/>
                <a:ext cx="45719" cy="457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952D66F3-DBB8-4A0F-1952-3E7C61DACCE4}"/>
                  </a:ext>
                </a:extLst>
              </p:cNvPr>
              <p:cNvSpPr/>
              <p:nvPr/>
            </p:nvSpPr>
            <p:spPr>
              <a:xfrm>
                <a:off x="552833" y="4627662"/>
                <a:ext cx="101632" cy="101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8A8DCB9-4A61-4CE3-CAF5-33C36A5C8FC2}"/>
              </a:ext>
            </a:extLst>
          </p:cNvPr>
          <p:cNvGrpSpPr/>
          <p:nvPr/>
        </p:nvGrpSpPr>
        <p:grpSpPr>
          <a:xfrm>
            <a:off x="0" y="2024210"/>
            <a:ext cx="4850418" cy="1791044"/>
            <a:chOff x="622416" y="1911078"/>
            <a:chExt cx="4527859" cy="140704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C89C2E73-7065-CDFB-3FD7-AB57B4A716B0}"/>
                </a:ext>
              </a:extLst>
            </p:cNvPr>
            <p:cNvGrpSpPr/>
            <p:nvPr/>
          </p:nvGrpSpPr>
          <p:grpSpPr>
            <a:xfrm>
              <a:off x="622416" y="1911078"/>
              <a:ext cx="4527859" cy="1407040"/>
              <a:chOff x="6254504" y="1397016"/>
              <a:chExt cx="5213782" cy="195252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0F81B806-D333-B2DE-AA01-B6BBF7611FCB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6BC5DE7-5361-375B-7622-D2D9B754E3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5163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494F490-C9E0-28E4-C16C-028ED870D990}"/>
                </a:ext>
              </a:extLst>
            </p:cNvPr>
            <p:cNvSpPr txBox="1"/>
            <p:nvPr/>
          </p:nvSpPr>
          <p:spPr>
            <a:xfrm>
              <a:off x="1631206" y="2047183"/>
              <a:ext cx="3273654" cy="10114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HITAC (Hitachi Transistor Automatic Computer model 303E)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C4BBB03-4494-3E72-70DA-F8CB5E08E03B}"/>
              </a:ext>
            </a:extLst>
          </p:cNvPr>
          <p:cNvGrpSpPr/>
          <p:nvPr/>
        </p:nvGrpSpPr>
        <p:grpSpPr>
          <a:xfrm>
            <a:off x="54001" y="4085097"/>
            <a:ext cx="4812065" cy="2077694"/>
            <a:chOff x="622416" y="1911078"/>
            <a:chExt cx="4527859" cy="1407040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021739A8-ADF2-8EEE-C5D4-2B58C13A7A89}"/>
                </a:ext>
              </a:extLst>
            </p:cNvPr>
            <p:cNvGrpSpPr/>
            <p:nvPr/>
          </p:nvGrpSpPr>
          <p:grpSpPr>
            <a:xfrm>
              <a:off x="622416" y="1911078"/>
              <a:ext cx="4527859" cy="1407040"/>
              <a:chOff x="6254504" y="1397016"/>
              <a:chExt cx="5213782" cy="1952524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6666204-6BF1-4A23-D806-D329E152A9C8}"/>
                  </a:ext>
                </a:extLst>
              </p:cNvPr>
              <p:cNvSpPr/>
              <p:nvPr/>
            </p:nvSpPr>
            <p:spPr>
              <a:xfrm>
                <a:off x="6254504" y="1397016"/>
                <a:ext cx="5213782" cy="1952524"/>
              </a:xfrm>
              <a:prstGeom prst="rect">
                <a:avLst/>
              </a:prstGeom>
              <a:solidFill>
                <a:srgbClr val="262F3A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B2C5A65D-7543-2BBE-EE99-77D261D379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64807" y="1397016"/>
                <a:ext cx="0" cy="1952524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C62FF51-D279-8068-E979-18CC04E6A9B4}"/>
                </a:ext>
              </a:extLst>
            </p:cNvPr>
            <p:cNvSpPr txBox="1"/>
            <p:nvPr/>
          </p:nvSpPr>
          <p:spPr>
            <a:xfrm>
              <a:off x="1588436" y="1976262"/>
              <a:ext cx="3316424" cy="115327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/>
                <a:t>Used as large flight simulator for Japanese defense systems in the 1950s and 60s.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4777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1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heme1">
  <a:themeElements>
    <a:clrScheme name="Custom 455">
      <a:dk1>
        <a:srgbClr val="222A34"/>
      </a:dk1>
      <a:lt1>
        <a:srgbClr val="FFFFFF"/>
      </a:lt1>
      <a:dk2>
        <a:srgbClr val="000000"/>
      </a:dk2>
      <a:lt2>
        <a:srgbClr val="7E02B8"/>
      </a:lt2>
      <a:accent1>
        <a:srgbClr val="D57FFE"/>
      </a:accent1>
      <a:accent2>
        <a:srgbClr val="75E00E"/>
      </a:accent2>
      <a:accent3>
        <a:srgbClr val="07B0F0"/>
      </a:accent3>
      <a:accent4>
        <a:srgbClr val="FCE300"/>
      </a:accent4>
      <a:accent5>
        <a:srgbClr val="EA185F"/>
      </a:accent5>
      <a:accent6>
        <a:srgbClr val="8292A9"/>
      </a:accent6>
      <a:hlink>
        <a:srgbClr val="7E02B8"/>
      </a:hlink>
      <a:folHlink>
        <a:srgbClr val="8292A9"/>
      </a:folHlink>
    </a:clrScheme>
    <a:fontScheme name="Main Fon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22E09789-DDAC-1F48-BBEA-99F404F736E2}" vid="{FF04C311-E94D-C740-8CC6-A5565E4FAD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18247</TotalTime>
  <Words>326</Words>
  <Application>Microsoft Macintosh PowerPoint</Application>
  <PresentationFormat>Widescreen</PresentationFormat>
  <Paragraphs>65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 Black</vt:lpstr>
      <vt:lpstr>Calibri</vt:lpstr>
      <vt:lpstr>Tahoma</vt:lpstr>
      <vt:lpstr>Theme1</vt:lpstr>
      <vt:lpstr>Introduction to  Digital Technology</vt:lpstr>
      <vt:lpstr>Introduction to  Digital Technology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Riyan</dc:creator>
  <cp:lastModifiedBy>Presley-Peterson, Idrissa Z.</cp:lastModifiedBy>
  <cp:revision>206</cp:revision>
  <dcterms:created xsi:type="dcterms:W3CDTF">2019-01-21T13:06:40Z</dcterms:created>
  <dcterms:modified xsi:type="dcterms:W3CDTF">2025-08-11T00:53:24Z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C5E52C9E-92FE-45A6-9ECE-C287AF925C35</vt:lpwstr>
  </property>
  <property fmtid="{D5CDD505-2E9C-101B-9397-08002B2CF9AE}" pid="3" name="ArticulatePath">
    <vt:lpwstr>dig2005_ppt_template_with Yuliya's commenst</vt:lpwstr>
  </property>
</Properties>
</file>

<file path=docProps/thumbnail.jpeg>
</file>